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9" r:id="rId1"/>
    <p:sldMasterId id="2147483701" r:id="rId2"/>
  </p:sldMasterIdLst>
  <p:notesMasterIdLst>
    <p:notesMasterId r:id="rId19"/>
  </p:notesMasterIdLst>
  <p:handoutMasterIdLst>
    <p:handoutMasterId r:id="rId20"/>
  </p:handoutMasterIdLst>
  <p:sldIdLst>
    <p:sldId id="267" r:id="rId3"/>
    <p:sldId id="663" r:id="rId4"/>
    <p:sldId id="668" r:id="rId5"/>
    <p:sldId id="631" r:id="rId6"/>
    <p:sldId id="662" r:id="rId7"/>
    <p:sldId id="664" r:id="rId8"/>
    <p:sldId id="665" r:id="rId9"/>
    <p:sldId id="671" r:id="rId10"/>
    <p:sldId id="672" r:id="rId11"/>
    <p:sldId id="676" r:id="rId12"/>
    <p:sldId id="673" r:id="rId13"/>
    <p:sldId id="674" r:id="rId14"/>
    <p:sldId id="675" r:id="rId15"/>
    <p:sldId id="677" r:id="rId16"/>
    <p:sldId id="678" r:id="rId17"/>
    <p:sldId id="667" r:id="rId18"/>
  </p:sldIdLst>
  <p:sldSz cx="9144000" cy="5715000" type="screen16x10"/>
  <p:notesSz cx="9236075" cy="7010400"/>
  <p:custDataLst>
    <p:tags r:id="rId21"/>
  </p:custDataLst>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714"/>
    <a:srgbClr val="000000"/>
    <a:srgbClr val="F79646"/>
    <a:srgbClr val="EC685A"/>
    <a:srgbClr val="8FFF8F"/>
    <a:srgbClr val="9966FF"/>
    <a:srgbClr val="FFC000"/>
    <a:srgbClr val="4BACC6"/>
    <a:srgbClr val="FFFFFF"/>
    <a:srgbClr val="B7B7B7"/>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69BD4E-4A16-5C40-8F57-575AD4ABC39D}" v="3415" dt="2018-05-25T12:15:47.9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9" autoAdjust="0"/>
    <p:restoredTop sz="81728" autoAdjust="0"/>
  </p:normalViewPr>
  <p:slideViewPr>
    <p:cSldViewPr snapToGrid="0">
      <p:cViewPr varScale="1">
        <p:scale>
          <a:sx n="119" d="100"/>
          <a:sy n="119" d="100"/>
        </p:scale>
        <p:origin x="232" y="184"/>
      </p:cViewPr>
      <p:guideLst>
        <p:guide orient="horz" pos="1800"/>
        <p:guide pos="2880"/>
      </p:guideLst>
    </p:cSldViewPr>
  </p:slid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115" d="100"/>
          <a:sy n="115" d="100"/>
        </p:scale>
        <p:origin x="244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ris, Michael (ELS-OXF)" userId="faff3cbf-ab78-43b6-ac49-18d26ae69e1b" providerId="ADAL" clId="{1F69BD4E-4A16-5C40-8F57-575AD4ABC39D}"/>
    <pc:docChg chg="undo custSel addSld delSld modSld">
      <pc:chgData name="Harris, Michael (ELS-OXF)" userId="faff3cbf-ab78-43b6-ac49-18d26ae69e1b" providerId="ADAL" clId="{1F69BD4E-4A16-5C40-8F57-575AD4ABC39D}" dt="2018-05-25T12:15:47.987" v="3412" actId="2696"/>
      <pc:docMkLst>
        <pc:docMk/>
      </pc:docMkLst>
      <pc:sldChg chg="addSp delSp modSp">
        <pc:chgData name="Harris, Michael (ELS-OXF)" userId="faff3cbf-ab78-43b6-ac49-18d26ae69e1b" providerId="ADAL" clId="{1F69BD4E-4A16-5C40-8F57-575AD4ABC39D}" dt="2018-05-25T09:27:23.812" v="79" actId="478"/>
        <pc:sldMkLst>
          <pc:docMk/>
          <pc:sldMk cId="22866677" sldId="267"/>
        </pc:sldMkLst>
        <pc:spChg chg="mod">
          <ac:chgData name="Harris, Michael (ELS-OXF)" userId="faff3cbf-ab78-43b6-ac49-18d26ae69e1b" providerId="ADAL" clId="{1F69BD4E-4A16-5C40-8F57-575AD4ABC39D}" dt="2018-05-25T09:27:18.756" v="77" actId="1076"/>
          <ac:spMkLst>
            <pc:docMk/>
            <pc:sldMk cId="22866677" sldId="267"/>
            <ac:spMk id="2" creationId="{00000000-0000-0000-0000-000000000000}"/>
          </ac:spMkLst>
        </pc:spChg>
        <pc:spChg chg="del">
          <ac:chgData name="Harris, Michael (ELS-OXF)" userId="faff3cbf-ab78-43b6-ac49-18d26ae69e1b" providerId="ADAL" clId="{1F69BD4E-4A16-5C40-8F57-575AD4ABC39D}" dt="2018-05-25T09:27:11.376" v="76" actId="478"/>
          <ac:spMkLst>
            <pc:docMk/>
            <pc:sldMk cId="22866677" sldId="267"/>
            <ac:spMk id="3" creationId="{00000000-0000-0000-0000-000000000000}"/>
          </ac:spMkLst>
        </pc:spChg>
        <pc:spChg chg="add del mod">
          <ac:chgData name="Harris, Michael (ELS-OXF)" userId="faff3cbf-ab78-43b6-ac49-18d26ae69e1b" providerId="ADAL" clId="{1F69BD4E-4A16-5C40-8F57-575AD4ABC39D}" dt="2018-05-25T09:27:21.252" v="78" actId="478"/>
          <ac:spMkLst>
            <pc:docMk/>
            <pc:sldMk cId="22866677" sldId="267"/>
            <ac:spMk id="7" creationId="{1C7DB8D0-8E0F-AD4B-8C23-90157801EE1D}"/>
          </ac:spMkLst>
        </pc:spChg>
        <pc:spChg chg="mod">
          <ac:chgData name="Harris, Michael (ELS-OXF)" userId="faff3cbf-ab78-43b6-ac49-18d26ae69e1b" providerId="ADAL" clId="{1F69BD4E-4A16-5C40-8F57-575AD4ABC39D}" dt="2018-05-25T09:26:51.222" v="31" actId="20577"/>
          <ac:spMkLst>
            <pc:docMk/>
            <pc:sldMk cId="22866677" sldId="267"/>
            <ac:spMk id="9" creationId="{00000000-0000-0000-0000-000000000000}"/>
          </ac:spMkLst>
        </pc:spChg>
        <pc:picChg chg="del">
          <ac:chgData name="Harris, Michael (ELS-OXF)" userId="faff3cbf-ab78-43b6-ac49-18d26ae69e1b" providerId="ADAL" clId="{1F69BD4E-4A16-5C40-8F57-575AD4ABC39D}" dt="2018-05-25T09:27:23.812" v="79" actId="478"/>
          <ac:picMkLst>
            <pc:docMk/>
            <pc:sldMk cId="22866677" sldId="267"/>
            <ac:picMk id="6" creationId="{00000000-0000-0000-0000-000000000000}"/>
          </ac:picMkLst>
        </pc:picChg>
      </pc:sldChg>
      <pc:sldChg chg="modNotesTx">
        <pc:chgData name="Harris, Michael (ELS-OXF)" userId="faff3cbf-ab78-43b6-ac49-18d26ae69e1b" providerId="ADAL" clId="{1F69BD4E-4A16-5C40-8F57-575AD4ABC39D}" dt="2018-05-25T11:50:56.988" v="3347" actId="20577"/>
        <pc:sldMkLst>
          <pc:docMk/>
          <pc:sldMk cId="1206704547" sldId="631"/>
        </pc:sldMkLst>
      </pc:sldChg>
      <pc:sldChg chg="modSp modAnim">
        <pc:chgData name="Harris, Michael (ELS-OXF)" userId="faff3cbf-ab78-43b6-ac49-18d26ae69e1b" providerId="ADAL" clId="{1F69BD4E-4A16-5C40-8F57-575AD4ABC39D}" dt="2018-05-25T09:29:58.492" v="252" actId="20577"/>
        <pc:sldMkLst>
          <pc:docMk/>
          <pc:sldMk cId="1526535089" sldId="663"/>
        </pc:sldMkLst>
        <pc:spChg chg="mod">
          <ac:chgData name="Harris, Michael (ELS-OXF)" userId="faff3cbf-ab78-43b6-ac49-18d26ae69e1b" providerId="ADAL" clId="{1F69BD4E-4A16-5C40-8F57-575AD4ABC39D}" dt="2018-05-25T09:29:58.492" v="252" actId="20577"/>
          <ac:spMkLst>
            <pc:docMk/>
            <pc:sldMk cId="1526535089" sldId="663"/>
            <ac:spMk id="5" creationId="{00000000-0000-0000-0000-000000000000}"/>
          </ac:spMkLst>
        </pc:spChg>
        <pc:spChg chg="mod">
          <ac:chgData name="Harris, Michael (ELS-OXF)" userId="faff3cbf-ab78-43b6-ac49-18d26ae69e1b" providerId="ADAL" clId="{1F69BD4E-4A16-5C40-8F57-575AD4ABC39D}" dt="2018-05-25T09:29:51.887" v="243" actId="20577"/>
          <ac:spMkLst>
            <pc:docMk/>
            <pc:sldMk cId="1526535089" sldId="663"/>
            <ac:spMk id="6" creationId="{00000000-0000-0000-0000-000000000000}"/>
          </ac:spMkLst>
        </pc:spChg>
      </pc:sldChg>
      <pc:sldChg chg="modSp modAnim">
        <pc:chgData name="Harris, Michael (ELS-OXF)" userId="faff3cbf-ab78-43b6-ac49-18d26ae69e1b" providerId="ADAL" clId="{1F69BD4E-4A16-5C40-8F57-575AD4ABC39D}" dt="2018-05-25T09:34:08.564" v="553" actId="20577"/>
        <pc:sldMkLst>
          <pc:docMk/>
          <pc:sldMk cId="4256083436" sldId="665"/>
        </pc:sldMkLst>
        <pc:spChg chg="mod">
          <ac:chgData name="Harris, Michael (ELS-OXF)" userId="faff3cbf-ab78-43b6-ac49-18d26ae69e1b" providerId="ADAL" clId="{1F69BD4E-4A16-5C40-8F57-575AD4ABC39D}" dt="2018-05-25T09:34:08.564" v="553" actId="20577"/>
          <ac:spMkLst>
            <pc:docMk/>
            <pc:sldMk cId="4256083436" sldId="665"/>
            <ac:spMk id="2" creationId="{00000000-0000-0000-0000-000000000000}"/>
          </ac:spMkLst>
        </pc:spChg>
      </pc:sldChg>
      <pc:sldChg chg="del">
        <pc:chgData name="Harris, Michael (ELS-OXF)" userId="faff3cbf-ab78-43b6-ac49-18d26ae69e1b" providerId="ADAL" clId="{1F69BD4E-4A16-5C40-8F57-575AD4ABC39D}" dt="2018-05-25T09:30:38.171" v="260" actId="2696"/>
        <pc:sldMkLst>
          <pc:docMk/>
          <pc:sldMk cId="2339286609" sldId="666"/>
        </pc:sldMkLst>
      </pc:sldChg>
      <pc:sldChg chg="modSp">
        <pc:chgData name="Harris, Michael (ELS-OXF)" userId="faff3cbf-ab78-43b6-ac49-18d26ae69e1b" providerId="ADAL" clId="{1F69BD4E-4A16-5C40-8F57-575AD4ABC39D}" dt="2018-05-25T09:30:15.228" v="259" actId="20577"/>
        <pc:sldMkLst>
          <pc:docMk/>
          <pc:sldMk cId="3404972072" sldId="668"/>
        </pc:sldMkLst>
        <pc:spChg chg="mod">
          <ac:chgData name="Harris, Michael (ELS-OXF)" userId="faff3cbf-ab78-43b6-ac49-18d26ae69e1b" providerId="ADAL" clId="{1F69BD4E-4A16-5C40-8F57-575AD4ABC39D}" dt="2018-05-25T09:30:03.412" v="253" actId="20577"/>
          <ac:spMkLst>
            <pc:docMk/>
            <pc:sldMk cId="3404972072" sldId="668"/>
            <ac:spMk id="5" creationId="{00000000-0000-0000-0000-000000000000}"/>
          </ac:spMkLst>
        </pc:spChg>
        <pc:spChg chg="mod">
          <ac:chgData name="Harris, Michael (ELS-OXF)" userId="faff3cbf-ab78-43b6-ac49-18d26ae69e1b" providerId="ADAL" clId="{1F69BD4E-4A16-5C40-8F57-575AD4ABC39D}" dt="2018-05-25T09:30:15.228" v="259" actId="20577"/>
          <ac:spMkLst>
            <pc:docMk/>
            <pc:sldMk cId="3404972072" sldId="668"/>
            <ac:spMk id="6" creationId="{00000000-0000-0000-0000-000000000000}"/>
          </ac:spMkLst>
        </pc:spChg>
      </pc:sldChg>
      <pc:sldChg chg="addSp delSp modSp add del">
        <pc:chgData name="Harris, Michael (ELS-OXF)" userId="faff3cbf-ab78-43b6-ac49-18d26ae69e1b" providerId="ADAL" clId="{1F69BD4E-4A16-5C40-8F57-575AD4ABC39D}" dt="2018-05-25T09:32:00.909" v="324" actId="2696"/>
        <pc:sldMkLst>
          <pc:docMk/>
          <pc:sldMk cId="1682170122" sldId="669"/>
        </pc:sldMkLst>
        <pc:spChg chg="del">
          <ac:chgData name="Harris, Michael (ELS-OXF)" userId="faff3cbf-ab78-43b6-ac49-18d26ae69e1b" providerId="ADAL" clId="{1F69BD4E-4A16-5C40-8F57-575AD4ABC39D}" dt="2018-05-25T09:30:50.978" v="262" actId="2696"/>
          <ac:spMkLst>
            <pc:docMk/>
            <pc:sldMk cId="1682170122" sldId="669"/>
            <ac:spMk id="2" creationId="{C41D701F-02C2-B048-BAE3-430A0EDEE839}"/>
          </ac:spMkLst>
        </pc:spChg>
        <pc:spChg chg="del">
          <ac:chgData name="Harris, Michael (ELS-OXF)" userId="faff3cbf-ab78-43b6-ac49-18d26ae69e1b" providerId="ADAL" clId="{1F69BD4E-4A16-5C40-8F57-575AD4ABC39D}" dt="2018-05-25T09:30:50.978" v="262" actId="2696"/>
          <ac:spMkLst>
            <pc:docMk/>
            <pc:sldMk cId="1682170122" sldId="669"/>
            <ac:spMk id="3" creationId="{AC63B974-D3C9-AB46-9DC6-7F672BDF624E}"/>
          </ac:spMkLst>
        </pc:spChg>
        <pc:spChg chg="add del mod">
          <ac:chgData name="Harris, Michael (ELS-OXF)" userId="faff3cbf-ab78-43b6-ac49-18d26ae69e1b" providerId="ADAL" clId="{1F69BD4E-4A16-5C40-8F57-575AD4ABC39D}" dt="2018-05-25T09:31:38.027" v="318" actId="478"/>
          <ac:spMkLst>
            <pc:docMk/>
            <pc:sldMk cId="1682170122" sldId="669"/>
            <ac:spMk id="5" creationId="{56A7FA0E-5477-2847-BCF9-E4CDDAC72469}"/>
          </ac:spMkLst>
        </pc:spChg>
        <pc:spChg chg="add del mod">
          <ac:chgData name="Harris, Michael (ELS-OXF)" userId="faff3cbf-ab78-43b6-ac49-18d26ae69e1b" providerId="ADAL" clId="{1F69BD4E-4A16-5C40-8F57-575AD4ABC39D}" dt="2018-05-25T09:31:20.684" v="279" actId="2696"/>
          <ac:spMkLst>
            <pc:docMk/>
            <pc:sldMk cId="1682170122" sldId="669"/>
            <ac:spMk id="6" creationId="{666091C9-16B8-F041-A586-1110283F17B0}"/>
          </ac:spMkLst>
        </pc:spChg>
        <pc:spChg chg="add del mod">
          <ac:chgData name="Harris, Michael (ELS-OXF)" userId="faff3cbf-ab78-43b6-ac49-18d26ae69e1b" providerId="ADAL" clId="{1F69BD4E-4A16-5C40-8F57-575AD4ABC39D}" dt="2018-05-25T09:31:20.684" v="279" actId="2696"/>
          <ac:spMkLst>
            <pc:docMk/>
            <pc:sldMk cId="1682170122" sldId="669"/>
            <ac:spMk id="7" creationId="{56C09993-502A-694F-89BE-9B430D2743C2}"/>
          </ac:spMkLst>
        </pc:spChg>
        <pc:spChg chg="add del mod">
          <ac:chgData name="Harris, Michael (ELS-OXF)" userId="faff3cbf-ab78-43b6-ac49-18d26ae69e1b" providerId="ADAL" clId="{1F69BD4E-4A16-5C40-8F57-575AD4ABC39D}" dt="2018-05-25T09:31:20.684" v="279" actId="2696"/>
          <ac:spMkLst>
            <pc:docMk/>
            <pc:sldMk cId="1682170122" sldId="669"/>
            <ac:spMk id="8" creationId="{C1831C49-86B1-0E49-8435-ECD35418197B}"/>
          </ac:spMkLst>
        </pc:spChg>
        <pc:spChg chg="add del mod">
          <ac:chgData name="Harris, Michael (ELS-OXF)" userId="faff3cbf-ab78-43b6-ac49-18d26ae69e1b" providerId="ADAL" clId="{1F69BD4E-4A16-5C40-8F57-575AD4ABC39D}" dt="2018-05-25T09:31:20.684" v="279" actId="2696"/>
          <ac:spMkLst>
            <pc:docMk/>
            <pc:sldMk cId="1682170122" sldId="669"/>
            <ac:spMk id="9" creationId="{60BED0E3-E011-9E44-8996-8079ACFDFD2A}"/>
          </ac:spMkLst>
        </pc:spChg>
        <pc:spChg chg="add del mod">
          <ac:chgData name="Harris, Michael (ELS-OXF)" userId="faff3cbf-ab78-43b6-ac49-18d26ae69e1b" providerId="ADAL" clId="{1F69BD4E-4A16-5C40-8F57-575AD4ABC39D}" dt="2018-05-25T09:31:44.795" v="319" actId="478"/>
          <ac:spMkLst>
            <pc:docMk/>
            <pc:sldMk cId="1682170122" sldId="669"/>
            <ac:spMk id="10" creationId="{7E19259B-0092-6643-B1A4-A8AFD87DA24E}"/>
          </ac:spMkLst>
        </pc:spChg>
        <pc:spChg chg="add del mod">
          <ac:chgData name="Harris, Michael (ELS-OXF)" userId="faff3cbf-ab78-43b6-ac49-18d26ae69e1b" providerId="ADAL" clId="{1F69BD4E-4A16-5C40-8F57-575AD4ABC39D}" dt="2018-05-25T09:31:48.123" v="321" actId="478"/>
          <ac:spMkLst>
            <pc:docMk/>
            <pc:sldMk cId="1682170122" sldId="669"/>
            <ac:spMk id="11" creationId="{0032CEE7-5322-2940-806A-B3B988FD6BB5}"/>
          </ac:spMkLst>
        </pc:spChg>
        <pc:spChg chg="add mod">
          <ac:chgData name="Harris, Michael (ELS-OXF)" userId="faff3cbf-ab78-43b6-ac49-18d26ae69e1b" providerId="ADAL" clId="{1F69BD4E-4A16-5C40-8F57-575AD4ABC39D}" dt="2018-05-25T09:31:34.581" v="317" actId="20577"/>
          <ac:spMkLst>
            <pc:docMk/>
            <pc:sldMk cId="1682170122" sldId="669"/>
            <ac:spMk id="12" creationId="{73339C4B-5498-B745-81D4-86A298410CE5}"/>
          </ac:spMkLst>
        </pc:spChg>
        <pc:spChg chg="add del mod">
          <ac:chgData name="Harris, Michael (ELS-OXF)" userId="faff3cbf-ab78-43b6-ac49-18d26ae69e1b" providerId="ADAL" clId="{1F69BD4E-4A16-5C40-8F57-575AD4ABC39D}" dt="2018-05-25T09:31:54.379" v="323" actId="478"/>
          <ac:spMkLst>
            <pc:docMk/>
            <pc:sldMk cId="1682170122" sldId="669"/>
            <ac:spMk id="13" creationId="{905B66AB-F971-9B4C-AE53-FB16085B3DF3}"/>
          </ac:spMkLst>
        </pc:spChg>
      </pc:sldChg>
      <pc:sldChg chg="addSp delSp modSp add del">
        <pc:chgData name="Harris, Michael (ELS-OXF)" userId="faff3cbf-ab78-43b6-ac49-18d26ae69e1b" providerId="ADAL" clId="{1F69BD4E-4A16-5C40-8F57-575AD4ABC39D}" dt="2018-05-25T09:32:31.351" v="343" actId="2696"/>
        <pc:sldMkLst>
          <pc:docMk/>
          <pc:sldMk cId="1570174571" sldId="670"/>
        </pc:sldMkLst>
        <pc:spChg chg="del">
          <ac:chgData name="Harris, Michael (ELS-OXF)" userId="faff3cbf-ab78-43b6-ac49-18d26ae69e1b" providerId="ADAL" clId="{1F69BD4E-4A16-5C40-8F57-575AD4ABC39D}" dt="2018-05-25T09:32:09.751" v="325" actId="2696"/>
          <ac:spMkLst>
            <pc:docMk/>
            <pc:sldMk cId="1570174571" sldId="670"/>
            <ac:spMk id="2" creationId="{FB85593E-2767-634E-88E6-1EAA01B75CBD}"/>
          </ac:spMkLst>
        </pc:spChg>
        <pc:spChg chg="del">
          <ac:chgData name="Harris, Michael (ELS-OXF)" userId="faff3cbf-ab78-43b6-ac49-18d26ae69e1b" providerId="ADAL" clId="{1F69BD4E-4A16-5C40-8F57-575AD4ABC39D}" dt="2018-05-25T09:32:09.751" v="325" actId="2696"/>
          <ac:spMkLst>
            <pc:docMk/>
            <pc:sldMk cId="1570174571" sldId="670"/>
            <ac:spMk id="3" creationId="{3576EC9B-1705-0444-AAE7-CD05297AEC69}"/>
          </ac:spMkLst>
        </pc:spChg>
        <pc:spChg chg="del">
          <ac:chgData name="Harris, Michael (ELS-OXF)" userId="faff3cbf-ab78-43b6-ac49-18d26ae69e1b" providerId="ADAL" clId="{1F69BD4E-4A16-5C40-8F57-575AD4ABC39D}" dt="2018-05-25T09:32:09.751" v="325" actId="2696"/>
          <ac:spMkLst>
            <pc:docMk/>
            <pc:sldMk cId="1570174571" sldId="670"/>
            <ac:spMk id="5" creationId="{C88E607F-C013-CF45-A6D1-7E225778330B}"/>
          </ac:spMkLst>
        </pc:spChg>
        <pc:spChg chg="add mod">
          <ac:chgData name="Harris, Michael (ELS-OXF)" userId="faff3cbf-ab78-43b6-ac49-18d26ae69e1b" providerId="ADAL" clId="{1F69BD4E-4A16-5C40-8F57-575AD4ABC39D}" dt="2018-05-25T09:32:14.844" v="340" actId="20577"/>
          <ac:spMkLst>
            <pc:docMk/>
            <pc:sldMk cId="1570174571" sldId="670"/>
            <ac:spMk id="6" creationId="{3330582D-9C58-204C-B13E-0091945E312D}"/>
          </ac:spMkLst>
        </pc:spChg>
        <pc:spChg chg="add del mod">
          <ac:chgData name="Harris, Michael (ELS-OXF)" userId="faff3cbf-ab78-43b6-ac49-18d26ae69e1b" providerId="ADAL" clId="{1F69BD4E-4A16-5C40-8F57-575AD4ABC39D}" dt="2018-05-25T09:32:21.325" v="341" actId="2696"/>
          <ac:spMkLst>
            <pc:docMk/>
            <pc:sldMk cId="1570174571" sldId="670"/>
            <ac:spMk id="7" creationId="{6FAE2A68-1CC1-7643-9F8F-56CB1328D500}"/>
          </ac:spMkLst>
        </pc:spChg>
        <pc:spChg chg="add mod">
          <ac:chgData name="Harris, Michael (ELS-OXF)" userId="faff3cbf-ab78-43b6-ac49-18d26ae69e1b" providerId="ADAL" clId="{1F69BD4E-4A16-5C40-8F57-575AD4ABC39D}" dt="2018-05-25T09:32:21.325" v="341" actId="2696"/>
          <ac:spMkLst>
            <pc:docMk/>
            <pc:sldMk cId="1570174571" sldId="670"/>
            <ac:spMk id="8" creationId="{8C759A66-6119-4C43-A5ED-C2DEFCAF787D}"/>
          </ac:spMkLst>
        </pc:spChg>
      </pc:sldChg>
      <pc:sldChg chg="addSp delSp modSp add modAnim">
        <pc:chgData name="Harris, Michael (ELS-OXF)" userId="faff3cbf-ab78-43b6-ac49-18d26ae69e1b" providerId="ADAL" clId="{1F69BD4E-4A16-5C40-8F57-575AD4ABC39D}" dt="2018-05-25T09:46:20.154" v="2405" actId="20577"/>
        <pc:sldMkLst>
          <pc:docMk/>
          <pc:sldMk cId="2632607276" sldId="671"/>
        </pc:sldMkLst>
        <pc:spChg chg="mod">
          <ac:chgData name="Harris, Michael (ELS-OXF)" userId="faff3cbf-ab78-43b6-ac49-18d26ae69e1b" providerId="ADAL" clId="{1F69BD4E-4A16-5C40-8F57-575AD4ABC39D}" dt="2018-05-25T09:46:20.154" v="2405" actId="20577"/>
          <ac:spMkLst>
            <pc:docMk/>
            <pc:sldMk cId="2632607276" sldId="671"/>
            <ac:spMk id="2" creationId="{00000000-0000-0000-0000-000000000000}"/>
          </ac:spMkLst>
        </pc:spChg>
        <pc:spChg chg="add mod">
          <ac:chgData name="Harris, Michael (ELS-OXF)" userId="faff3cbf-ab78-43b6-ac49-18d26ae69e1b" providerId="ADAL" clId="{1F69BD4E-4A16-5C40-8F57-575AD4ABC39D}" dt="2018-05-25T09:45:13.974" v="2217" actId="1076"/>
          <ac:spMkLst>
            <pc:docMk/>
            <pc:sldMk cId="2632607276" sldId="671"/>
            <ac:spMk id="3" creationId="{5EC8B302-0F44-E442-A910-77C399E145E6}"/>
          </ac:spMkLst>
        </pc:spChg>
        <pc:spChg chg="mod">
          <ac:chgData name="Harris, Michael (ELS-OXF)" userId="faff3cbf-ab78-43b6-ac49-18d26ae69e1b" providerId="ADAL" clId="{1F69BD4E-4A16-5C40-8F57-575AD4ABC39D}" dt="2018-05-25T09:34:18.483" v="568" actId="20577"/>
          <ac:spMkLst>
            <pc:docMk/>
            <pc:sldMk cId="2632607276" sldId="671"/>
            <ac:spMk id="4" creationId="{00000000-0000-0000-0000-000000000000}"/>
          </ac:spMkLst>
        </pc:spChg>
        <pc:picChg chg="del">
          <ac:chgData name="Harris, Michael (ELS-OXF)" userId="faff3cbf-ab78-43b6-ac49-18d26ae69e1b" providerId="ADAL" clId="{1F69BD4E-4A16-5C40-8F57-575AD4ABC39D}" dt="2018-05-25T09:43:19.992" v="2060" actId="478"/>
          <ac:picMkLst>
            <pc:docMk/>
            <pc:sldMk cId="2632607276" sldId="671"/>
            <ac:picMk id="12290" creationId="{00000000-0000-0000-0000-000000000000}"/>
          </ac:picMkLst>
        </pc:picChg>
      </pc:sldChg>
      <pc:sldChg chg="addSp delSp modSp add delAnim">
        <pc:chgData name="Harris, Michael (ELS-OXF)" userId="faff3cbf-ab78-43b6-ac49-18d26ae69e1b" providerId="ADAL" clId="{1F69BD4E-4A16-5C40-8F57-575AD4ABC39D}" dt="2018-05-25T09:48:05.543" v="2421" actId="478"/>
        <pc:sldMkLst>
          <pc:docMk/>
          <pc:sldMk cId="2746207794" sldId="672"/>
        </pc:sldMkLst>
        <pc:spChg chg="del mod">
          <ac:chgData name="Harris, Michael (ELS-OXF)" userId="faff3cbf-ab78-43b6-ac49-18d26ae69e1b" providerId="ADAL" clId="{1F69BD4E-4A16-5C40-8F57-575AD4ABC39D}" dt="2018-05-25T09:47:24.834" v="2409" actId="478"/>
          <ac:spMkLst>
            <pc:docMk/>
            <pc:sldMk cId="2746207794" sldId="672"/>
            <ac:spMk id="2" creationId="{00000000-0000-0000-0000-000000000000}"/>
          </ac:spMkLst>
        </pc:spChg>
        <pc:spChg chg="add del mod">
          <ac:chgData name="Harris, Michael (ELS-OXF)" userId="faff3cbf-ab78-43b6-ac49-18d26ae69e1b" providerId="ADAL" clId="{1F69BD4E-4A16-5C40-8F57-575AD4ABC39D}" dt="2018-05-25T09:34:58.559" v="587" actId="478"/>
          <ac:spMkLst>
            <pc:docMk/>
            <pc:sldMk cId="2746207794" sldId="672"/>
            <ac:spMk id="3" creationId="{F234C7FA-DB8A-9C42-ACD4-C86F4A255CFD}"/>
          </ac:spMkLst>
        </pc:spChg>
        <pc:spChg chg="mod">
          <ac:chgData name="Harris, Michael (ELS-OXF)" userId="faff3cbf-ab78-43b6-ac49-18d26ae69e1b" providerId="ADAL" clId="{1F69BD4E-4A16-5C40-8F57-575AD4ABC39D}" dt="2018-05-25T09:34:50.299" v="583" actId="20577"/>
          <ac:spMkLst>
            <pc:docMk/>
            <pc:sldMk cId="2746207794" sldId="672"/>
            <ac:spMk id="4" creationId="{00000000-0000-0000-0000-000000000000}"/>
          </ac:spMkLst>
        </pc:spChg>
        <pc:spChg chg="add del mod">
          <ac:chgData name="Harris, Michael (ELS-OXF)" userId="faff3cbf-ab78-43b6-ac49-18d26ae69e1b" providerId="ADAL" clId="{1F69BD4E-4A16-5C40-8F57-575AD4ABC39D}" dt="2018-05-25T09:35:08.926" v="591" actId="478"/>
          <ac:spMkLst>
            <pc:docMk/>
            <pc:sldMk cId="2746207794" sldId="672"/>
            <ac:spMk id="5" creationId="{54C2E603-D028-404A-99D7-6B5C2512819B}"/>
          </ac:spMkLst>
        </pc:spChg>
        <pc:spChg chg="add del mod">
          <ac:chgData name="Harris, Michael (ELS-OXF)" userId="faff3cbf-ab78-43b6-ac49-18d26ae69e1b" providerId="ADAL" clId="{1F69BD4E-4A16-5C40-8F57-575AD4ABC39D}" dt="2018-05-25T09:48:05.543" v="2421" actId="478"/>
          <ac:spMkLst>
            <pc:docMk/>
            <pc:sldMk cId="2746207794" sldId="672"/>
            <ac:spMk id="9" creationId="{73656E35-A9E6-A145-B74D-3E2BC7AFE866}"/>
          </ac:spMkLst>
        </pc:spChg>
        <pc:picChg chg="add del mod">
          <ac:chgData name="Harris, Michael (ELS-OXF)" userId="faff3cbf-ab78-43b6-ac49-18d26ae69e1b" providerId="ADAL" clId="{1F69BD4E-4A16-5C40-8F57-575AD4ABC39D}" dt="2018-05-25T09:47:54.943" v="2419" actId="478"/>
          <ac:picMkLst>
            <pc:docMk/>
            <pc:sldMk cId="2746207794" sldId="672"/>
            <ac:picMk id="6" creationId="{98F9EDEE-61BF-664E-BC90-2E7257787146}"/>
          </ac:picMkLst>
        </pc:picChg>
        <pc:picChg chg="add del">
          <ac:chgData name="Harris, Michael (ELS-OXF)" userId="faff3cbf-ab78-43b6-ac49-18d26ae69e1b" providerId="ADAL" clId="{1F69BD4E-4A16-5C40-8F57-575AD4ABC39D}" dt="2018-05-25T09:47:09.053" v="2407" actId="478"/>
          <ac:picMkLst>
            <pc:docMk/>
            <pc:sldMk cId="2746207794" sldId="672"/>
            <ac:picMk id="7" creationId="{2BC692FF-BF7D-5244-A1DB-F6CE469A7988}"/>
          </ac:picMkLst>
        </pc:picChg>
        <pc:picChg chg="add mod">
          <ac:chgData name="Harris, Michael (ELS-OXF)" userId="faff3cbf-ab78-43b6-ac49-18d26ae69e1b" providerId="ADAL" clId="{1F69BD4E-4A16-5C40-8F57-575AD4ABC39D}" dt="2018-05-25T09:48:02.803" v="2420" actId="1076"/>
          <ac:picMkLst>
            <pc:docMk/>
            <pc:sldMk cId="2746207794" sldId="672"/>
            <ac:picMk id="10" creationId="{CDEA5A42-E08A-DF4C-B7A5-13D2C8D8F541}"/>
          </ac:picMkLst>
        </pc:picChg>
        <pc:picChg chg="del">
          <ac:chgData name="Harris, Michael (ELS-OXF)" userId="faff3cbf-ab78-43b6-ac49-18d26ae69e1b" providerId="ADAL" clId="{1F69BD4E-4A16-5C40-8F57-575AD4ABC39D}" dt="2018-05-25T09:35:13.689" v="593" actId="478"/>
          <ac:picMkLst>
            <pc:docMk/>
            <pc:sldMk cId="2746207794" sldId="672"/>
            <ac:picMk id="12290" creationId="{00000000-0000-0000-0000-000000000000}"/>
          </ac:picMkLst>
        </pc:picChg>
      </pc:sldChg>
      <pc:sldChg chg="addSp delSp modSp add modAnim">
        <pc:chgData name="Harris, Michael (ELS-OXF)" userId="faff3cbf-ab78-43b6-ac49-18d26ae69e1b" providerId="ADAL" clId="{1F69BD4E-4A16-5C40-8F57-575AD4ABC39D}" dt="2018-05-25T09:50:01.338" v="2579" actId="20577"/>
        <pc:sldMkLst>
          <pc:docMk/>
          <pc:sldMk cId="30699999" sldId="673"/>
        </pc:sldMkLst>
        <pc:spChg chg="mod">
          <ac:chgData name="Harris, Michael (ELS-OXF)" userId="faff3cbf-ab78-43b6-ac49-18d26ae69e1b" providerId="ADAL" clId="{1F69BD4E-4A16-5C40-8F57-575AD4ABC39D}" dt="2018-05-25T09:50:01.338" v="2579" actId="20577"/>
          <ac:spMkLst>
            <pc:docMk/>
            <pc:sldMk cId="30699999" sldId="673"/>
            <ac:spMk id="2" creationId="{00000000-0000-0000-0000-000000000000}"/>
          </ac:spMkLst>
        </pc:spChg>
        <pc:spChg chg="mod">
          <ac:chgData name="Harris, Michael (ELS-OXF)" userId="faff3cbf-ab78-43b6-ac49-18d26ae69e1b" providerId="ADAL" clId="{1F69BD4E-4A16-5C40-8F57-575AD4ABC39D}" dt="2018-05-25T09:35:31.401" v="602" actId="20577"/>
          <ac:spMkLst>
            <pc:docMk/>
            <pc:sldMk cId="30699999" sldId="673"/>
            <ac:spMk id="4" creationId="{00000000-0000-0000-0000-000000000000}"/>
          </ac:spMkLst>
        </pc:spChg>
        <pc:picChg chg="add mod">
          <ac:chgData name="Harris, Michael (ELS-OXF)" userId="faff3cbf-ab78-43b6-ac49-18d26ae69e1b" providerId="ADAL" clId="{1F69BD4E-4A16-5C40-8F57-575AD4ABC39D}" dt="2018-05-25T09:49:46.709" v="2575" actId="1076"/>
          <ac:picMkLst>
            <pc:docMk/>
            <pc:sldMk cId="30699999" sldId="673"/>
            <ac:picMk id="3" creationId="{F3997B1D-E7DF-5B41-BBFD-2270FCD564AE}"/>
          </ac:picMkLst>
        </pc:picChg>
        <pc:picChg chg="del">
          <ac:chgData name="Harris, Michael (ELS-OXF)" userId="faff3cbf-ab78-43b6-ac49-18d26ae69e1b" providerId="ADAL" clId="{1F69BD4E-4A16-5C40-8F57-575AD4ABC39D}" dt="2018-05-25T09:49:13.767" v="2573" actId="478"/>
          <ac:picMkLst>
            <pc:docMk/>
            <pc:sldMk cId="30699999" sldId="673"/>
            <ac:picMk id="12290" creationId="{00000000-0000-0000-0000-000000000000}"/>
          </ac:picMkLst>
        </pc:picChg>
      </pc:sldChg>
      <pc:sldChg chg="delSp modSp add modAnim">
        <pc:chgData name="Harris, Michael (ELS-OXF)" userId="faff3cbf-ab78-43b6-ac49-18d26ae69e1b" providerId="ADAL" clId="{1F69BD4E-4A16-5C40-8F57-575AD4ABC39D}" dt="2018-05-25T09:38:50.906" v="1306" actId="20577"/>
        <pc:sldMkLst>
          <pc:docMk/>
          <pc:sldMk cId="3685775146" sldId="674"/>
        </pc:sldMkLst>
        <pc:spChg chg="mod">
          <ac:chgData name="Harris, Michael (ELS-OXF)" userId="faff3cbf-ab78-43b6-ac49-18d26ae69e1b" providerId="ADAL" clId="{1F69BD4E-4A16-5C40-8F57-575AD4ABC39D}" dt="2018-05-25T09:38:50.906" v="1306" actId="20577"/>
          <ac:spMkLst>
            <pc:docMk/>
            <pc:sldMk cId="3685775146" sldId="674"/>
            <ac:spMk id="2" creationId="{00000000-0000-0000-0000-000000000000}"/>
          </ac:spMkLst>
        </pc:spChg>
        <pc:spChg chg="mod">
          <ac:chgData name="Harris, Michael (ELS-OXF)" userId="faff3cbf-ab78-43b6-ac49-18d26ae69e1b" providerId="ADAL" clId="{1F69BD4E-4A16-5C40-8F57-575AD4ABC39D}" dt="2018-05-25T09:36:11.715" v="711" actId="20577"/>
          <ac:spMkLst>
            <pc:docMk/>
            <pc:sldMk cId="3685775146" sldId="674"/>
            <ac:spMk id="4" creationId="{00000000-0000-0000-0000-000000000000}"/>
          </ac:spMkLst>
        </pc:spChg>
        <pc:picChg chg="del">
          <ac:chgData name="Harris, Michael (ELS-OXF)" userId="faff3cbf-ab78-43b6-ac49-18d26ae69e1b" providerId="ADAL" clId="{1F69BD4E-4A16-5C40-8F57-575AD4ABC39D}" dt="2018-05-25T09:37:22.914" v="967" actId="478"/>
          <ac:picMkLst>
            <pc:docMk/>
            <pc:sldMk cId="3685775146" sldId="674"/>
            <ac:picMk id="12290" creationId="{00000000-0000-0000-0000-000000000000}"/>
          </ac:picMkLst>
        </pc:picChg>
      </pc:sldChg>
      <pc:sldChg chg="modSp add modAnim">
        <pc:chgData name="Harris, Michael (ELS-OXF)" userId="faff3cbf-ab78-43b6-ac49-18d26ae69e1b" providerId="ADAL" clId="{1F69BD4E-4A16-5C40-8F57-575AD4ABC39D}" dt="2018-05-25T09:54:12.552" v="3239" actId="20577"/>
        <pc:sldMkLst>
          <pc:docMk/>
          <pc:sldMk cId="1327239958" sldId="675"/>
        </pc:sldMkLst>
        <pc:spChg chg="mod">
          <ac:chgData name="Harris, Michael (ELS-OXF)" userId="faff3cbf-ab78-43b6-ac49-18d26ae69e1b" providerId="ADAL" clId="{1F69BD4E-4A16-5C40-8F57-575AD4ABC39D}" dt="2018-05-25T09:54:12.552" v="3239" actId="20577"/>
          <ac:spMkLst>
            <pc:docMk/>
            <pc:sldMk cId="1327239958" sldId="675"/>
            <ac:spMk id="2" creationId="{00000000-0000-0000-0000-000000000000}"/>
          </ac:spMkLst>
        </pc:spChg>
        <pc:spChg chg="mod">
          <ac:chgData name="Harris, Michael (ELS-OXF)" userId="faff3cbf-ab78-43b6-ac49-18d26ae69e1b" providerId="ADAL" clId="{1F69BD4E-4A16-5C40-8F57-575AD4ABC39D}" dt="2018-05-25T09:39:00.923" v="1322" actId="20577"/>
          <ac:spMkLst>
            <pc:docMk/>
            <pc:sldMk cId="1327239958" sldId="675"/>
            <ac:spMk id="4" creationId="{00000000-0000-0000-0000-000000000000}"/>
          </ac:spMkLst>
        </pc:spChg>
      </pc:sldChg>
      <pc:sldChg chg="addSp delSp modSp add del delAnim modAnim">
        <pc:chgData name="Harris, Michael (ELS-OXF)" userId="faff3cbf-ab78-43b6-ac49-18d26ae69e1b" providerId="ADAL" clId="{1F69BD4E-4A16-5C40-8F57-575AD4ABC39D}" dt="2018-05-25T12:15:47.987" v="3412" actId="2696"/>
        <pc:sldMkLst>
          <pc:docMk/>
          <pc:sldMk cId="171128082" sldId="676"/>
        </pc:sldMkLst>
        <pc:spChg chg="del mod">
          <ac:chgData name="Harris, Michael (ELS-OXF)" userId="faff3cbf-ab78-43b6-ac49-18d26ae69e1b" providerId="ADAL" clId="{1F69BD4E-4A16-5C40-8F57-575AD4ABC39D}" dt="2018-05-25T09:48:12.819" v="2423" actId="478"/>
          <ac:spMkLst>
            <pc:docMk/>
            <pc:sldMk cId="171128082" sldId="676"/>
            <ac:spMk id="2" creationId="{00000000-0000-0000-0000-000000000000}"/>
          </ac:spMkLst>
        </pc:spChg>
        <pc:spChg chg="add del mod">
          <ac:chgData name="Harris, Michael (ELS-OXF)" userId="faff3cbf-ab78-43b6-ac49-18d26ae69e1b" providerId="ADAL" clId="{1F69BD4E-4A16-5C40-8F57-575AD4ABC39D}" dt="2018-05-25T12:12:55.942" v="3361"/>
          <ac:spMkLst>
            <pc:docMk/>
            <pc:sldMk cId="171128082" sldId="676"/>
            <ac:spMk id="3" creationId="{8EC5B859-3B24-154F-A05F-42CF4CB6CE1C}"/>
          </ac:spMkLst>
        </pc:spChg>
        <pc:spChg chg="mod">
          <ac:chgData name="Harris, Michael (ELS-OXF)" userId="faff3cbf-ab78-43b6-ac49-18d26ae69e1b" providerId="ADAL" clId="{1F69BD4E-4A16-5C40-8F57-575AD4ABC39D}" dt="2018-05-25T12:12:21.624" v="3358" actId="20577"/>
          <ac:spMkLst>
            <pc:docMk/>
            <pc:sldMk cId="171128082" sldId="676"/>
            <ac:spMk id="4" creationId="{00000000-0000-0000-0000-000000000000}"/>
          </ac:spMkLst>
        </pc:spChg>
        <pc:spChg chg="add mod">
          <ac:chgData name="Harris, Michael (ELS-OXF)" userId="faff3cbf-ab78-43b6-ac49-18d26ae69e1b" providerId="ADAL" clId="{1F69BD4E-4A16-5C40-8F57-575AD4ABC39D}" dt="2018-05-25T12:15:40.503" v="3409" actId="164"/>
          <ac:spMkLst>
            <pc:docMk/>
            <pc:sldMk cId="171128082" sldId="676"/>
            <ac:spMk id="13" creationId="{2932646C-C9A6-C24F-B179-D9905CE55357}"/>
          </ac:spMkLst>
        </pc:spChg>
        <pc:spChg chg="add mod">
          <ac:chgData name="Harris, Michael (ELS-OXF)" userId="faff3cbf-ab78-43b6-ac49-18d26ae69e1b" providerId="ADAL" clId="{1F69BD4E-4A16-5C40-8F57-575AD4ABC39D}" dt="2018-05-25T12:15:25.700" v="3407" actId="164"/>
          <ac:spMkLst>
            <pc:docMk/>
            <pc:sldMk cId="171128082" sldId="676"/>
            <ac:spMk id="19" creationId="{DCF15161-4749-C945-A20E-89276FB6FEFD}"/>
          </ac:spMkLst>
        </pc:spChg>
        <pc:grpChg chg="add mod">
          <ac:chgData name="Harris, Michael (ELS-OXF)" userId="faff3cbf-ab78-43b6-ac49-18d26ae69e1b" providerId="ADAL" clId="{1F69BD4E-4A16-5C40-8F57-575AD4ABC39D}" dt="2018-05-25T12:15:25.700" v="3407" actId="164"/>
          <ac:grpSpMkLst>
            <pc:docMk/>
            <pc:sldMk cId="171128082" sldId="676"/>
            <ac:grpSpMk id="20" creationId="{109B44DC-5B20-1C42-953A-D23F71DC74AC}"/>
          </ac:grpSpMkLst>
        </pc:grpChg>
        <pc:grpChg chg="add mod">
          <ac:chgData name="Harris, Michael (ELS-OXF)" userId="faff3cbf-ab78-43b6-ac49-18d26ae69e1b" providerId="ADAL" clId="{1F69BD4E-4A16-5C40-8F57-575AD4ABC39D}" dt="2018-05-25T12:15:40.503" v="3409" actId="164"/>
          <ac:grpSpMkLst>
            <pc:docMk/>
            <pc:sldMk cId="171128082" sldId="676"/>
            <ac:grpSpMk id="21" creationId="{9AE2B83F-3322-6240-AAF8-8815A205BFC8}"/>
          </ac:grpSpMkLst>
        </pc:grpChg>
        <pc:picChg chg="add mod">
          <ac:chgData name="Harris, Michael (ELS-OXF)" userId="faff3cbf-ab78-43b6-ac49-18d26ae69e1b" providerId="ADAL" clId="{1F69BD4E-4A16-5C40-8F57-575AD4ABC39D}" dt="2018-05-25T12:12:15.236" v="3350" actId="1076"/>
          <ac:picMkLst>
            <pc:docMk/>
            <pc:sldMk cId="171128082" sldId="676"/>
            <ac:picMk id="2" creationId="{9FC77FDB-1BC6-5843-A86A-EFB06CA3AD7C}"/>
          </ac:picMkLst>
        </pc:picChg>
        <pc:picChg chg="del mod">
          <ac:chgData name="Harris, Michael (ELS-OXF)" userId="faff3cbf-ab78-43b6-ac49-18d26ae69e1b" providerId="ADAL" clId="{1F69BD4E-4A16-5C40-8F57-575AD4ABC39D}" dt="2018-05-25T12:12:12.830" v="3348" actId="478"/>
          <ac:picMkLst>
            <pc:docMk/>
            <pc:sldMk cId="171128082" sldId="676"/>
            <ac:picMk id="6" creationId="{98F9EDEE-61BF-664E-BC90-2E7257787146}"/>
          </ac:picMkLst>
        </pc:picChg>
        <pc:cxnChg chg="add mod">
          <ac:chgData name="Harris, Michael (ELS-OXF)" userId="faff3cbf-ab78-43b6-ac49-18d26ae69e1b" providerId="ADAL" clId="{1F69BD4E-4A16-5C40-8F57-575AD4ABC39D}" dt="2018-05-25T12:15:40.503" v="3409" actId="164"/>
          <ac:cxnSpMkLst>
            <pc:docMk/>
            <pc:sldMk cId="171128082" sldId="676"/>
            <ac:cxnSpMk id="7" creationId="{5CD3C55B-3EBC-4144-BA48-DB7E334C8CC7}"/>
          </ac:cxnSpMkLst>
        </pc:cxnChg>
        <pc:cxnChg chg="add mod">
          <ac:chgData name="Harris, Michael (ELS-OXF)" userId="faff3cbf-ab78-43b6-ac49-18d26ae69e1b" providerId="ADAL" clId="{1F69BD4E-4A16-5C40-8F57-575AD4ABC39D}" dt="2018-05-25T12:15:40.503" v="3409" actId="164"/>
          <ac:cxnSpMkLst>
            <pc:docMk/>
            <pc:sldMk cId="171128082" sldId="676"/>
            <ac:cxnSpMk id="9" creationId="{8CCD0ED9-7709-7845-936B-CC13BFA30D08}"/>
          </ac:cxnSpMkLst>
        </pc:cxnChg>
        <pc:cxnChg chg="add mod">
          <ac:chgData name="Harris, Michael (ELS-OXF)" userId="faff3cbf-ab78-43b6-ac49-18d26ae69e1b" providerId="ADAL" clId="{1F69BD4E-4A16-5C40-8F57-575AD4ABC39D}" dt="2018-05-25T12:15:25.700" v="3407" actId="164"/>
          <ac:cxnSpMkLst>
            <pc:docMk/>
            <pc:sldMk cId="171128082" sldId="676"/>
            <ac:cxnSpMk id="14" creationId="{EE41F3E8-30F2-F743-B33E-372B4537E703}"/>
          </ac:cxnSpMkLst>
        </pc:cxnChg>
        <pc:cxnChg chg="add mod">
          <ac:chgData name="Harris, Michael (ELS-OXF)" userId="faff3cbf-ab78-43b6-ac49-18d26ae69e1b" providerId="ADAL" clId="{1F69BD4E-4A16-5C40-8F57-575AD4ABC39D}" dt="2018-05-25T12:15:25.700" v="3407" actId="164"/>
          <ac:cxnSpMkLst>
            <pc:docMk/>
            <pc:sldMk cId="171128082" sldId="676"/>
            <ac:cxnSpMk id="17" creationId="{DB93496B-EA73-1649-AD79-5A1D0C5E5546}"/>
          </ac:cxnSpMkLst>
        </pc:cxnChg>
      </pc:sldChg>
      <pc:sldChg chg="modSp add modAnim">
        <pc:chgData name="Harris, Michael (ELS-OXF)" userId="faff3cbf-ab78-43b6-ac49-18d26ae69e1b" providerId="ADAL" clId="{1F69BD4E-4A16-5C40-8F57-575AD4ABC39D}" dt="2018-05-25T09:53:52.018" v="3235" actId="20577"/>
        <pc:sldMkLst>
          <pc:docMk/>
          <pc:sldMk cId="3722350300" sldId="677"/>
        </pc:sldMkLst>
        <pc:spChg chg="mod">
          <ac:chgData name="Harris, Michael (ELS-OXF)" userId="faff3cbf-ab78-43b6-ac49-18d26ae69e1b" providerId="ADAL" clId="{1F69BD4E-4A16-5C40-8F57-575AD4ABC39D}" dt="2018-05-25T09:53:52.018" v="3235" actId="20577"/>
          <ac:spMkLst>
            <pc:docMk/>
            <pc:sldMk cId="3722350300" sldId="677"/>
            <ac:spMk id="2" creationId="{00000000-0000-0000-0000-000000000000}"/>
          </ac:spMkLst>
        </pc:spChg>
        <pc:spChg chg="mod">
          <ac:chgData name="Harris, Michael (ELS-OXF)" userId="faff3cbf-ab78-43b6-ac49-18d26ae69e1b" providerId="ADAL" clId="{1F69BD4E-4A16-5C40-8F57-575AD4ABC39D}" dt="2018-05-25T09:50:18.576" v="2600" actId="20577"/>
          <ac:spMkLst>
            <pc:docMk/>
            <pc:sldMk cId="3722350300" sldId="677"/>
            <ac:spMk id="4" creationId="{00000000-0000-0000-0000-000000000000}"/>
          </ac:spMkLst>
        </pc:spChg>
      </pc:sldChg>
      <pc:sldChg chg="modSp add modAnim">
        <pc:chgData name="Harris, Michael (ELS-OXF)" userId="faff3cbf-ab78-43b6-ac49-18d26ae69e1b" providerId="ADAL" clId="{1F69BD4E-4A16-5C40-8F57-575AD4ABC39D}" dt="2018-05-25T09:54:37.086" v="3344" actId="20577"/>
        <pc:sldMkLst>
          <pc:docMk/>
          <pc:sldMk cId="660713725" sldId="678"/>
        </pc:sldMkLst>
        <pc:spChg chg="mod">
          <ac:chgData name="Harris, Michael (ELS-OXF)" userId="faff3cbf-ab78-43b6-ac49-18d26ae69e1b" providerId="ADAL" clId="{1F69BD4E-4A16-5C40-8F57-575AD4ABC39D}" dt="2018-05-25T09:54:37.086" v="3344" actId="20577"/>
          <ac:spMkLst>
            <pc:docMk/>
            <pc:sldMk cId="660713725" sldId="678"/>
            <ac:spMk id="2" creationId="{00000000-0000-0000-0000-000000000000}"/>
          </ac:spMkLst>
        </pc:spChg>
        <pc:spChg chg="mod">
          <ac:chgData name="Harris, Michael (ELS-OXF)" userId="faff3cbf-ab78-43b6-ac49-18d26ae69e1b" providerId="ADAL" clId="{1F69BD4E-4A16-5C40-8F57-575AD4ABC39D}" dt="2018-05-25T09:50:38.550" v="2635" actId="20577"/>
          <ac:spMkLst>
            <pc:docMk/>
            <pc:sldMk cId="660713725" sldId="678"/>
            <ac:spMk id="4" creationId="{00000000-0000-0000-0000-000000000000}"/>
          </ac:spMkLst>
        </pc:spChg>
      </pc:sldChg>
      <pc:sldMasterChg chg="delSldLayout">
        <pc:chgData name="Harris, Michael (ELS-OXF)" userId="faff3cbf-ab78-43b6-ac49-18d26ae69e1b" providerId="ADAL" clId="{1F69BD4E-4A16-5C40-8F57-575AD4ABC39D}" dt="2018-05-25T09:32:31.352" v="344" actId="2696"/>
        <pc:sldMasterMkLst>
          <pc:docMk/>
          <pc:sldMasterMk cId="3357814956" sldId="2147483701"/>
        </pc:sldMasterMkLst>
        <pc:sldLayoutChg chg="del">
          <pc:chgData name="Harris, Michael (ELS-OXF)" userId="faff3cbf-ab78-43b6-ac49-18d26ae69e1b" providerId="ADAL" clId="{1F69BD4E-4A16-5C40-8F57-575AD4ABC39D}" dt="2018-05-25T09:32:31.352" v="344" actId="2696"/>
          <pc:sldLayoutMkLst>
            <pc:docMk/>
            <pc:sldMasterMk cId="3357814956" sldId="2147483701"/>
            <pc:sldLayoutMk cId="3111287482" sldId="2147483710"/>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231639" y="1"/>
            <a:ext cx="4002299" cy="351738"/>
          </a:xfrm>
          <a:prstGeom prst="rect">
            <a:avLst/>
          </a:prstGeom>
        </p:spPr>
        <p:txBody>
          <a:bodyPr vert="horz" lIns="91440" tIns="45720" rIns="91440" bIns="45720" rtlCol="0"/>
          <a:lstStyle>
            <a:lvl1pPr algn="r">
              <a:defRPr sz="1200"/>
            </a:lvl1pPr>
          </a:lstStyle>
          <a:p>
            <a:fld id="{F4A0BDC2-93AD-0845-8396-0AD443BB4E99}" type="datetime1">
              <a:rPr lang="en-GB" smtClean="0"/>
              <a:t>25/05/2018</a:t>
            </a:fld>
            <a:endParaRPr lang="en-GB"/>
          </a:p>
        </p:txBody>
      </p:sp>
      <p:sp>
        <p:nvSpPr>
          <p:cNvPr id="4" name="Footer Placeholder 3"/>
          <p:cNvSpPr>
            <a:spLocks noGrp="1"/>
          </p:cNvSpPr>
          <p:nvPr>
            <p:ph type="ftr" sz="quarter" idx="2"/>
          </p:nvPr>
        </p:nvSpPr>
        <p:spPr>
          <a:xfrm>
            <a:off x="0" y="6658664"/>
            <a:ext cx="4002299" cy="35173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231639" y="6658664"/>
            <a:ext cx="4002299" cy="351737"/>
          </a:xfrm>
          <a:prstGeom prst="rect">
            <a:avLst/>
          </a:prstGeom>
        </p:spPr>
        <p:txBody>
          <a:bodyPr vert="horz" lIns="91440" tIns="45720" rIns="91440" bIns="45720" rtlCol="0" anchor="b"/>
          <a:lstStyle>
            <a:lvl1pPr algn="r">
              <a:defRPr sz="1200"/>
            </a:lvl1pPr>
          </a:lstStyle>
          <a:p>
            <a:fld id="{5F0F38B0-37E9-4E62-8CEA-30F826B0354A}" type="slidenum">
              <a:rPr lang="en-GB" smtClean="0"/>
              <a:t>‹#›</a:t>
            </a:fld>
            <a:endParaRPr lang="en-GB"/>
          </a:p>
        </p:txBody>
      </p:sp>
    </p:spTree>
    <p:extLst>
      <p:ext uri="{BB962C8B-B14F-4D97-AF65-F5344CB8AC3E}">
        <p14:creationId xmlns:p14="http://schemas.microsoft.com/office/powerpoint/2010/main" val="2757985151"/>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02299" cy="3517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231639" y="1"/>
            <a:ext cx="4002299" cy="351738"/>
          </a:xfrm>
          <a:prstGeom prst="rect">
            <a:avLst/>
          </a:prstGeom>
        </p:spPr>
        <p:txBody>
          <a:bodyPr vert="horz" lIns="91440" tIns="45720" rIns="91440" bIns="45720" rtlCol="0"/>
          <a:lstStyle>
            <a:lvl1pPr algn="r">
              <a:defRPr sz="1200"/>
            </a:lvl1pPr>
          </a:lstStyle>
          <a:p>
            <a:fld id="{0182628E-8CAE-DC4C-BD73-5EFF5F50D8D6}" type="datetime1">
              <a:rPr lang="en-GB" smtClean="0"/>
              <a:t>25/05/2018</a:t>
            </a:fld>
            <a:endParaRPr lang="en-GB"/>
          </a:p>
        </p:txBody>
      </p:sp>
      <p:sp>
        <p:nvSpPr>
          <p:cNvPr id="4" name="Slide Image Placeholder 3"/>
          <p:cNvSpPr>
            <a:spLocks noGrp="1" noRot="1" noChangeAspect="1"/>
          </p:cNvSpPr>
          <p:nvPr>
            <p:ph type="sldImg" idx="2"/>
          </p:nvPr>
        </p:nvSpPr>
        <p:spPr>
          <a:xfrm>
            <a:off x="2725738" y="876300"/>
            <a:ext cx="3784600" cy="236537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23608" y="3373756"/>
            <a:ext cx="7388860" cy="276034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6658664"/>
            <a:ext cx="4002299" cy="35173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231639" y="6658664"/>
            <a:ext cx="4002299" cy="351737"/>
          </a:xfrm>
          <a:prstGeom prst="rect">
            <a:avLst/>
          </a:prstGeom>
        </p:spPr>
        <p:txBody>
          <a:bodyPr vert="horz" lIns="91440" tIns="45720" rIns="91440" bIns="45720" rtlCol="0" anchor="b"/>
          <a:lstStyle>
            <a:lvl1pPr algn="r">
              <a:defRPr sz="1200"/>
            </a:lvl1pPr>
          </a:lstStyle>
          <a:p>
            <a:fld id="{5C6BB9C9-A989-4CDA-9ABA-28D9DE434992}" type="slidenum">
              <a:rPr lang="en-GB" smtClean="0"/>
              <a:t>‹#›</a:t>
            </a:fld>
            <a:endParaRPr lang="en-GB"/>
          </a:p>
        </p:txBody>
      </p:sp>
    </p:spTree>
    <p:extLst>
      <p:ext uri="{BB962C8B-B14F-4D97-AF65-F5344CB8AC3E}">
        <p14:creationId xmlns:p14="http://schemas.microsoft.com/office/powerpoint/2010/main" val="2751322551"/>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a:t>
            </a:r>
          </a:p>
        </p:txBody>
      </p:sp>
      <p:sp>
        <p:nvSpPr>
          <p:cNvPr id="4" name="Slide Number Placeholder 3"/>
          <p:cNvSpPr>
            <a:spLocks noGrp="1"/>
          </p:cNvSpPr>
          <p:nvPr>
            <p:ph type="sldNum" sz="quarter" idx="10"/>
          </p:nvPr>
        </p:nvSpPr>
        <p:spPr/>
        <p:txBody>
          <a:bodyPr/>
          <a:lstStyle/>
          <a:p>
            <a:fld id="{5C6BB9C9-A989-4CDA-9ABA-28D9DE434992}" type="slidenum">
              <a:rPr lang="en-GB" smtClean="0"/>
              <a:t>1</a:t>
            </a:fld>
            <a:endParaRPr lang="en-GB" dirty="0"/>
          </a:p>
        </p:txBody>
      </p:sp>
      <p:sp>
        <p:nvSpPr>
          <p:cNvPr id="5" name="Date Placeholder 4"/>
          <p:cNvSpPr>
            <a:spLocks noGrp="1"/>
          </p:cNvSpPr>
          <p:nvPr>
            <p:ph type="dt" idx="11"/>
          </p:nvPr>
        </p:nvSpPr>
        <p:spPr/>
        <p:txBody>
          <a:bodyPr/>
          <a:lstStyle/>
          <a:p>
            <a:fld id="{88759AF9-97D0-234A-85A8-D7C496B6C787}" type="datetime1">
              <a:rPr lang="en-GB" smtClean="0"/>
              <a:t>25/05/2018</a:t>
            </a:fld>
            <a:endParaRPr lang="en-GB" dirty="0"/>
          </a:p>
        </p:txBody>
      </p:sp>
      <p:sp>
        <p:nvSpPr>
          <p:cNvPr id="6" name="Footer Placeholder 5"/>
          <p:cNvSpPr>
            <a:spLocks noGrp="1"/>
          </p:cNvSpPr>
          <p:nvPr>
            <p:ph type="ftr" sz="quarter" idx="12"/>
          </p:nvPr>
        </p:nvSpPr>
        <p:spPr/>
        <p:txBody>
          <a:bodyPr/>
          <a:lstStyle/>
          <a:p>
            <a:endParaRPr lang="en-GB" dirty="0"/>
          </a:p>
        </p:txBody>
      </p:sp>
    </p:spTree>
    <p:extLst>
      <p:ext uri="{BB962C8B-B14F-4D97-AF65-F5344CB8AC3E}">
        <p14:creationId xmlns:p14="http://schemas.microsoft.com/office/powerpoint/2010/main" val="1344260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0182628E-8CAE-DC4C-BD73-5EFF5F50D8D6}" type="datetime1">
              <a:rPr lang="en-GB" smtClean="0"/>
              <a:t>25/05/2018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6BB9C9-A989-4CDA-9ABA-28D9DE434992}" type="slidenum">
              <a:rPr lang="en-GB" smtClean="0"/>
              <a:t>12</a:t>
            </a:fld>
            <a:endParaRPr lang="en-GB"/>
          </a:p>
        </p:txBody>
      </p:sp>
    </p:spTree>
    <p:extLst>
      <p:ext uri="{BB962C8B-B14F-4D97-AF65-F5344CB8AC3E}">
        <p14:creationId xmlns:p14="http://schemas.microsoft.com/office/powerpoint/2010/main" val="3806177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0182628E-8CAE-DC4C-BD73-5EFF5F50D8D6}" type="datetime1">
              <a:rPr lang="en-GB" smtClean="0"/>
              <a:t>25/05/2018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6BB9C9-A989-4CDA-9ABA-28D9DE434992}" type="slidenum">
              <a:rPr lang="en-GB" smtClean="0"/>
              <a:t>13</a:t>
            </a:fld>
            <a:endParaRPr lang="en-GB"/>
          </a:p>
        </p:txBody>
      </p:sp>
    </p:spTree>
    <p:extLst>
      <p:ext uri="{BB962C8B-B14F-4D97-AF65-F5344CB8AC3E}">
        <p14:creationId xmlns:p14="http://schemas.microsoft.com/office/powerpoint/2010/main" val="3094851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0182628E-8CAE-DC4C-BD73-5EFF5F50D8D6}" type="datetime1">
              <a:rPr lang="en-GB" smtClean="0"/>
              <a:t>25/05/2018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6BB9C9-A989-4CDA-9ABA-28D9DE434992}" type="slidenum">
              <a:rPr lang="en-GB" smtClean="0"/>
              <a:t>14</a:t>
            </a:fld>
            <a:endParaRPr lang="en-GB"/>
          </a:p>
        </p:txBody>
      </p:sp>
    </p:spTree>
    <p:extLst>
      <p:ext uri="{BB962C8B-B14F-4D97-AF65-F5344CB8AC3E}">
        <p14:creationId xmlns:p14="http://schemas.microsoft.com/office/powerpoint/2010/main" val="2184802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0182628E-8CAE-DC4C-BD73-5EFF5F50D8D6}" type="datetime1">
              <a:rPr lang="en-GB" smtClean="0"/>
              <a:t>25/05/2018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6BB9C9-A989-4CDA-9ABA-28D9DE434992}" type="slidenum">
              <a:rPr lang="en-GB" smtClean="0"/>
              <a:t>15</a:t>
            </a:fld>
            <a:endParaRPr lang="en-GB"/>
          </a:p>
        </p:txBody>
      </p:sp>
    </p:spTree>
    <p:extLst>
      <p:ext uri="{BB962C8B-B14F-4D97-AF65-F5344CB8AC3E}">
        <p14:creationId xmlns:p14="http://schemas.microsoft.com/office/powerpoint/2010/main" val="638179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			I</a:t>
            </a:r>
            <a:r>
              <a:rPr lang="en-US" sz="2800" baseline="0" dirty="0"/>
              <a:t> think it's good to highlight that we have two jobs - to continue to improve the current SSRN with you (ITX), and to build a new team that brings SSRN into Elsevier.</a:t>
            </a:r>
          </a:p>
          <a:p>
            <a:endParaRPr lang="en-US" sz="2800" baseline="0" dirty="0"/>
          </a:p>
          <a:p>
            <a:r>
              <a:rPr lang="en-US" sz="2800" baseline="0" dirty="0"/>
              <a:t>So there's lots to do, and like any big project it's not without risk</a:t>
            </a:r>
            <a:r>
              <a:rPr lang="mr-IN" sz="2800" baseline="0" dirty="0"/>
              <a:t>…</a:t>
            </a:r>
            <a:endParaRPr lang="en-US" sz="2800" baseline="0" dirty="0"/>
          </a:p>
          <a:p>
            <a:endParaRPr lang="en-US" sz="2800" b="1" baseline="0" dirty="0"/>
          </a:p>
          <a:p>
            <a:r>
              <a:rPr lang="en-US" sz="2800" b="1" baseline="0" dirty="0"/>
              <a:t>HERE  ARE THREE I RISKS I WANTED TO HIGHLIGHT TODAY...</a:t>
            </a:r>
          </a:p>
        </p:txBody>
      </p:sp>
      <p:sp>
        <p:nvSpPr>
          <p:cNvPr id="4" name="Slide Number Placeholder 3"/>
          <p:cNvSpPr>
            <a:spLocks noGrp="1"/>
          </p:cNvSpPr>
          <p:nvPr>
            <p:ph type="sldNum" sz="quarter" idx="10"/>
          </p:nvPr>
        </p:nvSpPr>
        <p:spPr/>
        <p:txBody>
          <a:bodyPr/>
          <a:lstStyle/>
          <a:p>
            <a:fld id="{5C6BB9C9-A989-4CDA-9ABA-28D9DE434992}" type="slidenum">
              <a:rPr lang="en-GB" smtClean="0"/>
              <a:t>4</a:t>
            </a:fld>
            <a:endParaRPr lang="en-GB"/>
          </a:p>
        </p:txBody>
      </p:sp>
      <p:sp>
        <p:nvSpPr>
          <p:cNvPr id="5" name="Date Placeholder 4"/>
          <p:cNvSpPr>
            <a:spLocks noGrp="1"/>
          </p:cNvSpPr>
          <p:nvPr>
            <p:ph type="dt" idx="11"/>
          </p:nvPr>
        </p:nvSpPr>
        <p:spPr/>
        <p:txBody>
          <a:bodyPr/>
          <a:lstStyle/>
          <a:p>
            <a:fld id="{59CB6140-5DA5-D945-8ABE-FB438D6482B2}" type="datetime1">
              <a:rPr lang="en-GB" smtClean="0"/>
              <a:t>25/05/2018</a:t>
            </a:fld>
            <a:endParaRPr lang="en-GB"/>
          </a:p>
        </p:txBody>
      </p:sp>
      <p:sp>
        <p:nvSpPr>
          <p:cNvPr id="6" name="Footer Placeholder 5"/>
          <p:cNvSpPr>
            <a:spLocks noGrp="1"/>
          </p:cNvSpPr>
          <p:nvPr>
            <p:ph type="ftr" sz="quarter" idx="12"/>
          </p:nvPr>
        </p:nvSpPr>
        <p:spPr/>
        <p:txBody>
          <a:bodyPr/>
          <a:lstStyle/>
          <a:p>
            <a:endParaRPr lang="en-GB"/>
          </a:p>
        </p:txBody>
      </p:sp>
    </p:spTree>
    <p:extLst>
      <p:ext uri="{BB962C8B-B14F-4D97-AF65-F5344CB8AC3E}">
        <p14:creationId xmlns:p14="http://schemas.microsoft.com/office/powerpoint/2010/main" val="1132933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0182628E-8CAE-DC4C-BD73-5EFF5F50D8D6}" type="datetime1">
              <a:rPr lang="en-GB" smtClean="0"/>
              <a:t>25/05/2018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6BB9C9-A989-4CDA-9ABA-28D9DE434992}" type="slidenum">
              <a:rPr lang="en-GB" smtClean="0"/>
              <a:t>5</a:t>
            </a:fld>
            <a:endParaRPr lang="en-GB"/>
          </a:p>
        </p:txBody>
      </p:sp>
    </p:spTree>
    <p:extLst>
      <p:ext uri="{BB962C8B-B14F-4D97-AF65-F5344CB8AC3E}">
        <p14:creationId xmlns:p14="http://schemas.microsoft.com/office/powerpoint/2010/main" val="2017574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0182628E-8CAE-DC4C-BD73-5EFF5F50D8D6}" type="datetime1">
              <a:rPr lang="en-GB" smtClean="0"/>
              <a:t>25/05/2018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6BB9C9-A989-4CDA-9ABA-28D9DE434992}" type="slidenum">
              <a:rPr lang="en-GB" smtClean="0"/>
              <a:t>6</a:t>
            </a:fld>
            <a:endParaRPr lang="en-GB"/>
          </a:p>
        </p:txBody>
      </p:sp>
    </p:spTree>
    <p:extLst>
      <p:ext uri="{BB962C8B-B14F-4D97-AF65-F5344CB8AC3E}">
        <p14:creationId xmlns:p14="http://schemas.microsoft.com/office/powerpoint/2010/main" val="2232094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0182628E-8CAE-DC4C-BD73-5EFF5F50D8D6}" type="datetime1">
              <a:rPr lang="en-GB" smtClean="0"/>
              <a:t>25/05/2018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6BB9C9-A989-4CDA-9ABA-28D9DE434992}" type="slidenum">
              <a:rPr lang="en-GB" smtClean="0"/>
              <a:t>7</a:t>
            </a:fld>
            <a:endParaRPr lang="en-GB"/>
          </a:p>
        </p:txBody>
      </p:sp>
    </p:spTree>
    <p:extLst>
      <p:ext uri="{BB962C8B-B14F-4D97-AF65-F5344CB8AC3E}">
        <p14:creationId xmlns:p14="http://schemas.microsoft.com/office/powerpoint/2010/main" val="1308302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0182628E-8CAE-DC4C-BD73-5EFF5F50D8D6}" type="datetime1">
              <a:rPr lang="en-GB" smtClean="0"/>
              <a:t>25/05/2018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6BB9C9-A989-4CDA-9ABA-28D9DE434992}" type="slidenum">
              <a:rPr lang="en-GB" smtClean="0"/>
              <a:t>8</a:t>
            </a:fld>
            <a:endParaRPr lang="en-GB"/>
          </a:p>
        </p:txBody>
      </p:sp>
    </p:spTree>
    <p:extLst>
      <p:ext uri="{BB962C8B-B14F-4D97-AF65-F5344CB8AC3E}">
        <p14:creationId xmlns:p14="http://schemas.microsoft.com/office/powerpoint/2010/main" val="85921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0182628E-8CAE-DC4C-BD73-5EFF5F50D8D6}" type="datetime1">
              <a:rPr lang="en-GB" smtClean="0"/>
              <a:t>25/05/2018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6BB9C9-A989-4CDA-9ABA-28D9DE434992}" type="slidenum">
              <a:rPr lang="en-GB" smtClean="0"/>
              <a:t>9</a:t>
            </a:fld>
            <a:endParaRPr lang="en-GB"/>
          </a:p>
        </p:txBody>
      </p:sp>
    </p:spTree>
    <p:extLst>
      <p:ext uri="{BB962C8B-B14F-4D97-AF65-F5344CB8AC3E}">
        <p14:creationId xmlns:p14="http://schemas.microsoft.com/office/powerpoint/2010/main" val="2500327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0182628E-8CAE-DC4C-BD73-5EFF5F50D8D6}" type="datetime1">
              <a:rPr lang="en-GB" smtClean="0"/>
              <a:t>25/05/2018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6BB9C9-A989-4CDA-9ABA-28D9DE434992}" type="slidenum">
              <a:rPr lang="en-GB" smtClean="0"/>
              <a:t>10</a:t>
            </a:fld>
            <a:endParaRPr lang="en-GB"/>
          </a:p>
        </p:txBody>
      </p:sp>
    </p:spTree>
    <p:extLst>
      <p:ext uri="{BB962C8B-B14F-4D97-AF65-F5344CB8AC3E}">
        <p14:creationId xmlns:p14="http://schemas.microsoft.com/office/powerpoint/2010/main" val="1813908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0"/>
          </p:nvPr>
        </p:nvSpPr>
        <p:spPr/>
        <p:txBody>
          <a:bodyPr/>
          <a:lstStyle/>
          <a:p>
            <a:fld id="{0182628E-8CAE-DC4C-BD73-5EFF5F50D8D6}" type="datetime1">
              <a:rPr lang="en-GB" smtClean="0"/>
              <a:t>25/05/2018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C6BB9C9-A989-4CDA-9ABA-28D9DE434992}" type="slidenum">
              <a:rPr lang="en-GB" smtClean="0"/>
              <a:t>11</a:t>
            </a:fld>
            <a:endParaRPr lang="en-GB"/>
          </a:p>
        </p:txBody>
      </p:sp>
    </p:spTree>
    <p:extLst>
      <p:ext uri="{BB962C8B-B14F-4D97-AF65-F5344CB8AC3E}">
        <p14:creationId xmlns:p14="http://schemas.microsoft.com/office/powerpoint/2010/main" val="190986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619227"/>
            <a:ext cx="8238320" cy="3137991"/>
          </a:xfrm>
        </p:spPr>
        <p:txBody>
          <a:bodyPr/>
          <a:lstStyle>
            <a:lvl1pPr marL="0" indent="0">
              <a:buNone/>
              <a:defRPr>
                <a:solidFill>
                  <a:srgbClr val="53565A"/>
                </a:solidFill>
              </a:defRPr>
            </a:lvl1pPr>
          </a:lstStyle>
          <a:p>
            <a:pPr lvl="0"/>
            <a:r>
              <a:rPr lang="en-US"/>
              <a:t>Click to edit Master text styles</a:t>
            </a:r>
          </a:p>
          <a:p>
            <a:pPr lvl="1"/>
            <a:r>
              <a:rPr lang="en-US"/>
              <a:t>Second level</a:t>
            </a:r>
          </a:p>
        </p:txBody>
      </p:sp>
      <p:sp>
        <p:nvSpPr>
          <p:cNvPr id="8" name="Slide Number Placeholder 7"/>
          <p:cNvSpPr txBox="1">
            <a:spLocks/>
          </p:cNvSpPr>
          <p:nvPr userDrawn="1"/>
        </p:nvSpPr>
        <p:spPr>
          <a:xfrm>
            <a:off x="8474338" y="-6379"/>
            <a:ext cx="587784" cy="29543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a:solidFill>
                  <a:prstClr val="white"/>
                </a:solidFill>
              </a:rPr>
              <a:t>   |   </a:t>
            </a:r>
            <a:fld id="{DA15E891-66B8-4B28-AB8F-05A4B1DE573C}" type="slidenum">
              <a:rPr lang="en-US" sz="700" smtClean="0">
                <a:solidFill>
                  <a:prstClr val="white"/>
                </a:solidFill>
              </a:rPr>
              <a:pPr/>
              <a:t>‹#›</a:t>
            </a:fld>
            <a:endParaRPr lang="en-US" sz="700">
              <a:solidFill>
                <a:prstClr val="white"/>
              </a:solidFill>
            </a:endParaRPr>
          </a:p>
        </p:txBody>
      </p:sp>
      <p:sp>
        <p:nvSpPr>
          <p:cNvPr id="14" name="Title Placeholder 1"/>
          <p:cNvSpPr>
            <a:spLocks noGrp="1"/>
          </p:cNvSpPr>
          <p:nvPr>
            <p:ph type="title"/>
          </p:nvPr>
        </p:nvSpPr>
        <p:spPr>
          <a:xfrm>
            <a:off x="457200" y="587671"/>
            <a:ext cx="8238319" cy="348871"/>
          </a:xfrm>
          <a:prstGeom prst="rect">
            <a:avLst/>
          </a:prstGeom>
        </p:spPr>
        <p:txBody>
          <a:bodyPr vert="horz" lIns="91440" tIns="45720" rIns="91440" bIns="45720" rtlCol="0" anchor="ctr">
            <a:noAutofit/>
          </a:bodyPr>
          <a:lstStyle>
            <a:lvl1pPr>
              <a:defRPr b="0">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hasCustomPrompt="1"/>
          </p:nvPr>
        </p:nvSpPr>
        <p:spPr>
          <a:xfrm>
            <a:off x="457200" y="1034762"/>
            <a:ext cx="8238318" cy="292158"/>
          </a:xfr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800">
                <a:solidFill>
                  <a:schemeClr val="accent1"/>
                </a:solidFill>
              </a:defRPr>
            </a:lvl1pPr>
          </a:lstStyle>
          <a:p>
            <a:r>
              <a:rPr lang="en-US" sz="1800" dirty="0"/>
              <a:t>Subtitle of Slide</a:t>
            </a:r>
          </a:p>
        </p:txBody>
      </p:sp>
      <p:sp>
        <p:nvSpPr>
          <p:cNvPr id="9" name="Text Placeholder 8"/>
          <p:cNvSpPr>
            <a:spLocks noGrp="1"/>
          </p:cNvSpPr>
          <p:nvPr>
            <p:ph type="body" sz="quarter" idx="11" hasCustomPrompt="1"/>
          </p:nvPr>
        </p:nvSpPr>
        <p:spPr>
          <a:xfrm>
            <a:off x="457198" y="4828880"/>
            <a:ext cx="8238320" cy="308696"/>
          </a:xfrm>
        </p:spPr>
        <p:txBody>
          <a:bodyPr>
            <a:normAutofit/>
          </a:bodyPr>
          <a:lstStyle>
            <a:lvl1pPr marL="0" indent="0">
              <a:buNone/>
              <a:defRPr sz="1300">
                <a:solidFill>
                  <a:srgbClr val="A7A8AA"/>
                </a:solidFill>
              </a:defRPr>
            </a:lvl1pPr>
            <a:lvl2pPr marL="457200" indent="0">
              <a:buNone/>
              <a:defRPr sz="1600">
                <a:latin typeface="Arial"/>
                <a:cs typeface="Arial"/>
              </a:defRPr>
            </a:lvl2pPr>
          </a:lstStyle>
          <a:p>
            <a:pPr lvl="0"/>
            <a:r>
              <a:rPr lang="en-US" dirty="0"/>
              <a:t>Author Name</a:t>
            </a:r>
          </a:p>
        </p:txBody>
      </p:sp>
      <p:sp>
        <p:nvSpPr>
          <p:cNvPr id="18" name="Text Placeholder 17"/>
          <p:cNvSpPr>
            <a:spLocks noGrp="1"/>
          </p:cNvSpPr>
          <p:nvPr>
            <p:ph type="body" sz="quarter" idx="12" hasCustomPrompt="1"/>
          </p:nvPr>
        </p:nvSpPr>
        <p:spPr>
          <a:xfrm>
            <a:off x="457198" y="5137575"/>
            <a:ext cx="8238318" cy="297860"/>
          </a:xfrm>
        </p:spPr>
        <p:txBody>
          <a:bodyPr>
            <a:normAutofit/>
          </a:bodyPr>
          <a:lstStyle>
            <a:lvl1pPr marL="0" indent="0">
              <a:buNone/>
              <a:defRPr sz="1300">
                <a:solidFill>
                  <a:srgbClr val="A7A8AA"/>
                </a:solidFill>
              </a:defRPr>
            </a:lvl1pPr>
          </a:lstStyle>
          <a:p>
            <a:pPr lvl="0"/>
            <a:r>
              <a:rPr lang="en-US" dirty="0"/>
              <a:t>Click to edit text</a:t>
            </a:r>
          </a:p>
        </p:txBody>
      </p:sp>
    </p:spTree>
    <p:extLst>
      <p:ext uri="{BB962C8B-B14F-4D97-AF65-F5344CB8AC3E}">
        <p14:creationId xmlns:p14="http://schemas.microsoft.com/office/powerpoint/2010/main" val="368831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200" y="1250092"/>
            <a:ext cx="4012006" cy="4081788"/>
          </a:xfr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dirty="0"/>
              <a:t>Click to edit Master text styles</a:t>
            </a:r>
          </a:p>
          <a:p>
            <a:pPr lvl="1"/>
            <a:r>
              <a:rPr lang="en-US" dirty="0"/>
              <a:t>Second level</a:t>
            </a:r>
          </a:p>
          <a:p>
            <a:pPr lvl="2"/>
            <a:r>
              <a:rPr lang="en-US" dirty="0"/>
              <a:t>Third level</a:t>
            </a:r>
          </a:p>
          <a:p>
            <a:endParaRPr lang="en-US" dirty="0"/>
          </a:p>
        </p:txBody>
      </p:sp>
      <p:sp>
        <p:nvSpPr>
          <p:cNvPr id="8" name="Content Placeholder 4"/>
          <p:cNvSpPr>
            <a:spLocks noGrp="1"/>
          </p:cNvSpPr>
          <p:nvPr>
            <p:ph idx="11"/>
          </p:nvPr>
        </p:nvSpPr>
        <p:spPr>
          <a:xfrm>
            <a:off x="4698218" y="1250092"/>
            <a:ext cx="4028595" cy="4081788"/>
          </a:xfrm>
        </p:spPr>
        <p:txBody>
          <a:bodyPr/>
          <a:lstStyle>
            <a:lvl1pPr>
              <a:defRPr>
                <a:solidFill>
                  <a:srgbClr val="53565A"/>
                </a:solidFill>
                <a:latin typeface="Arial"/>
                <a:cs typeface="Arial"/>
              </a:defRPr>
            </a:lvl1pPr>
            <a:lvl2pPr>
              <a:defRPr>
                <a:solidFill>
                  <a:srgbClr val="53565A"/>
                </a:solidFill>
                <a:latin typeface="Arial"/>
                <a:cs typeface="Arial"/>
              </a:defRPr>
            </a:lvl2pPr>
            <a:lvl3pPr>
              <a:defRPr>
                <a:solidFill>
                  <a:srgbClr val="53565A"/>
                </a:solidFill>
                <a:latin typeface="Arial"/>
                <a:cs typeface="Arial"/>
              </a:defRPr>
            </a:lvl3pPr>
          </a:lstStyle>
          <a:p>
            <a:pPr lvl="0"/>
            <a:r>
              <a:rPr lang="en-US" dirty="0"/>
              <a:t>Click to edit Master text styles</a:t>
            </a:r>
          </a:p>
          <a:p>
            <a:pPr lvl="1"/>
            <a:r>
              <a:rPr lang="en-US" dirty="0"/>
              <a:t>Second level</a:t>
            </a:r>
          </a:p>
          <a:p>
            <a:pPr lvl="2"/>
            <a:r>
              <a:rPr lang="en-US" dirty="0"/>
              <a:t>Third level</a:t>
            </a:r>
          </a:p>
          <a:p>
            <a:endParaRPr lang="en-US" dirty="0"/>
          </a:p>
        </p:txBody>
      </p:sp>
      <p:sp>
        <p:nvSpPr>
          <p:cNvPr id="12" name="Slide Number Placeholder 7"/>
          <p:cNvSpPr txBox="1">
            <a:spLocks/>
          </p:cNvSpPr>
          <p:nvPr userDrawn="1"/>
        </p:nvSpPr>
        <p:spPr>
          <a:xfrm>
            <a:off x="8474338" y="-6379"/>
            <a:ext cx="587784" cy="29543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prstClr val="white"/>
                </a:solidFill>
              </a:rPr>
              <a:t>   |   </a:t>
            </a:r>
            <a:fld id="{DA15E891-66B8-4B28-AB8F-05A4B1DE573C}" type="slidenum">
              <a:rPr lang="en-US" smtClean="0">
                <a:solidFill>
                  <a:prstClr val="white"/>
                </a:solidFill>
              </a:rPr>
              <a:pPr/>
              <a:t>‹#›</a:t>
            </a:fld>
            <a:endParaRPr lang="en-US">
              <a:solidFill>
                <a:prstClr val="white"/>
              </a:solidFill>
            </a:endParaRPr>
          </a:p>
        </p:txBody>
      </p:sp>
      <p:sp>
        <p:nvSpPr>
          <p:cNvPr id="13" name="Title Placeholder 1"/>
          <p:cNvSpPr>
            <a:spLocks noGrp="1"/>
          </p:cNvSpPr>
          <p:nvPr>
            <p:ph type="title"/>
          </p:nvPr>
        </p:nvSpPr>
        <p:spPr>
          <a:xfrm>
            <a:off x="457200" y="587671"/>
            <a:ext cx="8269613" cy="348871"/>
          </a:xfrm>
          <a:prstGeom prst="rect">
            <a:avLst/>
          </a:prstGeom>
        </p:spPr>
        <p:txBody>
          <a:bodyPr vert="horz" lIns="91440" tIns="45720" rIns="91440" bIns="45720" rtlCol="0" anchor="ctr">
            <a:noAutofit/>
          </a:bodyPr>
          <a:lstStyle>
            <a:lvl1pPr>
              <a:defRPr b="0"/>
            </a:lvl1pPr>
          </a:lstStyle>
          <a:p>
            <a:r>
              <a:rPr lang="en-US" dirty="0"/>
              <a:t>Title of Slide</a:t>
            </a:r>
          </a:p>
        </p:txBody>
      </p:sp>
    </p:spTree>
    <p:extLst>
      <p:ext uri="{BB962C8B-B14F-4D97-AF65-F5344CB8AC3E}">
        <p14:creationId xmlns:p14="http://schemas.microsoft.com/office/powerpoint/2010/main" val="1184805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1"/>
          <p:cNvSpPr>
            <a:spLocks noGrp="1"/>
          </p:cNvSpPr>
          <p:nvPr>
            <p:ph idx="1"/>
          </p:nvPr>
        </p:nvSpPr>
        <p:spPr>
          <a:xfrm>
            <a:off x="457198" y="1619227"/>
            <a:ext cx="8238320" cy="3137991"/>
          </a:xfrm>
        </p:spPr>
        <p:txBody>
          <a:bodyPr/>
          <a:lstStyle>
            <a:lvl1pPr marL="0" indent="0">
              <a:buNone/>
              <a:defRPr>
                <a:solidFill>
                  <a:srgbClr val="53565A"/>
                </a:solidFill>
              </a:defRPr>
            </a:lvl1pPr>
          </a:lstStyle>
          <a:p>
            <a:pPr lvl="0"/>
            <a:r>
              <a:rPr lang="en-US" dirty="0"/>
              <a:t>Click to edit Master text styles</a:t>
            </a:r>
          </a:p>
          <a:p>
            <a:endParaRPr lang="en-US" dirty="0"/>
          </a:p>
        </p:txBody>
      </p:sp>
      <p:sp>
        <p:nvSpPr>
          <p:cNvPr id="8" name="Slide Number Placeholder 7"/>
          <p:cNvSpPr txBox="1">
            <a:spLocks/>
          </p:cNvSpPr>
          <p:nvPr userDrawn="1"/>
        </p:nvSpPr>
        <p:spPr>
          <a:xfrm>
            <a:off x="8474338" y="-6379"/>
            <a:ext cx="587784" cy="29543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prstClr val="white"/>
                </a:solidFill>
              </a:rPr>
              <a:t>   |   </a:t>
            </a:r>
            <a:fld id="{DA15E891-66B8-4B28-AB8F-05A4B1DE573C}" type="slidenum">
              <a:rPr lang="en-US" smtClean="0">
                <a:solidFill>
                  <a:prstClr val="white"/>
                </a:solidFill>
              </a:rPr>
              <a:pPr/>
              <a:t>‹#›</a:t>
            </a:fld>
            <a:endParaRPr lang="en-US">
              <a:solidFill>
                <a:prstClr val="white"/>
              </a:solidFill>
            </a:endParaRPr>
          </a:p>
        </p:txBody>
      </p:sp>
      <p:sp>
        <p:nvSpPr>
          <p:cNvPr id="14" name="Title Placeholder 1"/>
          <p:cNvSpPr>
            <a:spLocks noGrp="1"/>
          </p:cNvSpPr>
          <p:nvPr>
            <p:ph type="title"/>
          </p:nvPr>
        </p:nvSpPr>
        <p:spPr>
          <a:xfrm>
            <a:off x="457200" y="587671"/>
            <a:ext cx="8238319" cy="348871"/>
          </a:xfrm>
          <a:prstGeom prst="rect">
            <a:avLst/>
          </a:prstGeom>
        </p:spPr>
        <p:txBody>
          <a:bodyPr vert="horz" lIns="91440" tIns="45720" rIns="91440" bIns="45720" rtlCol="0" anchor="ctr">
            <a:noAutofit/>
          </a:bodyPr>
          <a:lstStyle>
            <a:lvl1pPr>
              <a:defRPr b="0">
                <a:solidFill>
                  <a:schemeClr val="accent4">
                    <a:lumMod val="75000"/>
                  </a:schemeClr>
                </a:solidFill>
              </a:defRPr>
            </a:lvl1pPr>
          </a:lstStyle>
          <a:p>
            <a:r>
              <a:rPr lang="en-US" dirty="0"/>
              <a:t>Title of Slide</a:t>
            </a:r>
          </a:p>
        </p:txBody>
      </p:sp>
      <p:sp>
        <p:nvSpPr>
          <p:cNvPr id="5" name="Text Placeholder 4"/>
          <p:cNvSpPr>
            <a:spLocks noGrp="1"/>
          </p:cNvSpPr>
          <p:nvPr>
            <p:ph type="body" sz="quarter" idx="10" hasCustomPrompt="1"/>
          </p:nvPr>
        </p:nvSpPr>
        <p:spPr>
          <a:xfrm>
            <a:off x="457200" y="1034762"/>
            <a:ext cx="8238318" cy="292158"/>
          </a:xfrm>
        </p:spPr>
        <p:txBody>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800">
                <a:solidFill>
                  <a:schemeClr val="accent4">
                    <a:lumMod val="75000"/>
                  </a:schemeClr>
                </a:solidFill>
              </a:defRPr>
            </a:lvl1pPr>
          </a:lstStyle>
          <a:p>
            <a:r>
              <a:rPr lang="en-US" sz="1800" dirty="0"/>
              <a:t>Subtitle of Slide</a:t>
            </a:r>
          </a:p>
        </p:txBody>
      </p:sp>
      <p:sp>
        <p:nvSpPr>
          <p:cNvPr id="9" name="Text Placeholder 8"/>
          <p:cNvSpPr>
            <a:spLocks noGrp="1"/>
          </p:cNvSpPr>
          <p:nvPr>
            <p:ph type="body" sz="quarter" idx="11" hasCustomPrompt="1"/>
          </p:nvPr>
        </p:nvSpPr>
        <p:spPr>
          <a:xfrm>
            <a:off x="457198" y="4828880"/>
            <a:ext cx="8238320" cy="308696"/>
          </a:xfrm>
        </p:spPr>
        <p:txBody>
          <a:bodyPr>
            <a:normAutofit/>
          </a:bodyPr>
          <a:lstStyle>
            <a:lvl1pPr marL="0" indent="0">
              <a:buNone/>
              <a:defRPr sz="1300">
                <a:solidFill>
                  <a:srgbClr val="A7A8AA"/>
                </a:solidFill>
              </a:defRPr>
            </a:lvl1pPr>
            <a:lvl2pPr marL="457200" indent="0">
              <a:buNone/>
              <a:defRPr sz="1600">
                <a:latin typeface="Arial"/>
                <a:cs typeface="Arial"/>
              </a:defRPr>
            </a:lvl2pPr>
          </a:lstStyle>
          <a:p>
            <a:pPr lvl="0"/>
            <a:r>
              <a:rPr lang="en-US" dirty="0"/>
              <a:t>Author Name</a:t>
            </a:r>
          </a:p>
        </p:txBody>
      </p:sp>
      <p:sp>
        <p:nvSpPr>
          <p:cNvPr id="18" name="Text Placeholder 17"/>
          <p:cNvSpPr>
            <a:spLocks noGrp="1"/>
          </p:cNvSpPr>
          <p:nvPr>
            <p:ph type="body" sz="quarter" idx="12" hasCustomPrompt="1"/>
          </p:nvPr>
        </p:nvSpPr>
        <p:spPr>
          <a:xfrm>
            <a:off x="457198" y="5137575"/>
            <a:ext cx="8238318" cy="297860"/>
          </a:xfrm>
        </p:spPr>
        <p:txBody>
          <a:bodyPr>
            <a:normAutofit/>
          </a:bodyPr>
          <a:lstStyle>
            <a:lvl1pPr marL="0" indent="0">
              <a:buNone/>
              <a:defRPr sz="1300">
                <a:solidFill>
                  <a:srgbClr val="A7A8AA"/>
                </a:solidFill>
              </a:defRPr>
            </a:lvl1pPr>
          </a:lstStyle>
          <a:p>
            <a:pPr lvl="0"/>
            <a:r>
              <a:rPr lang="en-US" dirty="0"/>
              <a:t>Click to edit text</a:t>
            </a:r>
          </a:p>
        </p:txBody>
      </p:sp>
    </p:spTree>
    <p:extLst>
      <p:ext uri="{BB962C8B-B14F-4D97-AF65-F5344CB8AC3E}">
        <p14:creationId xmlns:p14="http://schemas.microsoft.com/office/powerpoint/2010/main" val="2108629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250092"/>
            <a:ext cx="8238318" cy="4081788"/>
          </a:xfrm>
          <a:prstGeom prst="rect">
            <a:avLst/>
          </a:prstGeom>
        </p:spPr>
        <p:txBody>
          <a:bodyPr/>
          <a:lstStyle>
            <a:lvl1pPr>
              <a:defRPr sz="2000">
                <a:solidFill>
                  <a:srgbClr val="53565A"/>
                </a:solidFill>
                <a:latin typeface="Arial"/>
                <a:cs typeface="Arial"/>
              </a:defRPr>
            </a:lvl1pPr>
            <a:lvl2pPr>
              <a:defRPr sz="1800">
                <a:solidFill>
                  <a:srgbClr val="53565A"/>
                </a:solidFill>
                <a:latin typeface="Arial"/>
                <a:cs typeface="Arial"/>
              </a:defRPr>
            </a:lvl2pPr>
            <a:lvl3pPr>
              <a:defRPr sz="1600">
                <a:solidFill>
                  <a:srgbClr val="53565A"/>
                </a:solidFill>
                <a:latin typeface="Arial"/>
                <a:cs typeface="Arial"/>
              </a:defRPr>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Slide Number Placeholder 7"/>
          <p:cNvSpPr txBox="1">
            <a:spLocks/>
          </p:cNvSpPr>
          <p:nvPr userDrawn="1"/>
        </p:nvSpPr>
        <p:spPr>
          <a:xfrm>
            <a:off x="8474338" y="-6379"/>
            <a:ext cx="587784" cy="295435"/>
          </a:xfrm>
          <a:prstGeom prst="rect">
            <a:avLst/>
          </a:prstGeom>
        </p:spPr>
        <p:txBody>
          <a:bodyPr vert="horz" lIns="91440" tIns="45720" rIns="91440" bIns="45720" rtlCol="0" anchor="ctr"/>
          <a:lstStyle>
            <a:defPPr>
              <a:defRPr lang="en-US"/>
            </a:defPPr>
            <a:lvl1pPr marL="0" algn="r" defTabSz="457200" rtl="0" eaLnBrk="1" latinLnBrk="0" hangingPunct="1">
              <a:defRPr sz="700" kern="1200">
                <a:solidFill>
                  <a:schemeClr val="bg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prstClr val="white"/>
                </a:solidFill>
              </a:rPr>
              <a:t>   |   </a:t>
            </a:r>
            <a:fld id="{DA15E891-66B8-4B28-AB8F-05A4B1DE573C}" type="slidenum">
              <a:rPr lang="en-US" smtClean="0">
                <a:solidFill>
                  <a:prstClr val="white"/>
                </a:solidFill>
              </a:rPr>
              <a:pPr/>
              <a:t>‹#›</a:t>
            </a:fld>
            <a:endParaRPr lang="en-US">
              <a:solidFill>
                <a:prstClr val="white"/>
              </a:solidFill>
            </a:endParaRPr>
          </a:p>
        </p:txBody>
      </p:sp>
      <p:sp>
        <p:nvSpPr>
          <p:cNvPr id="6" name="Title Placeholder 1"/>
          <p:cNvSpPr>
            <a:spLocks noGrp="1"/>
          </p:cNvSpPr>
          <p:nvPr>
            <p:ph type="title"/>
          </p:nvPr>
        </p:nvSpPr>
        <p:spPr>
          <a:xfrm>
            <a:off x="457200" y="587671"/>
            <a:ext cx="8238319" cy="348871"/>
          </a:xfrm>
          <a:prstGeom prst="rect">
            <a:avLst/>
          </a:prstGeom>
        </p:spPr>
        <p:txBody>
          <a:bodyPr vert="horz" lIns="91440" tIns="45720" rIns="91440" bIns="45720" rtlCol="0" anchor="ctr">
            <a:noAutofit/>
          </a:bodyPr>
          <a:lstStyle>
            <a:lvl1pPr>
              <a:defRPr b="0"/>
            </a:lvl1pPr>
          </a:lstStyle>
          <a:p>
            <a:r>
              <a:rPr lang="en-US" dirty="0"/>
              <a:t>Title of Slide</a:t>
            </a:r>
          </a:p>
        </p:txBody>
      </p:sp>
    </p:spTree>
    <p:extLst>
      <p:ext uri="{BB962C8B-B14F-4D97-AF65-F5344CB8AC3E}">
        <p14:creationId xmlns:p14="http://schemas.microsoft.com/office/powerpoint/2010/main" val="2299959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57198" y="4736386"/>
            <a:ext cx="8238320" cy="595494"/>
          </a:xfrm>
          <a:prstGeom prst="rect">
            <a:avLst/>
          </a:prstGeom>
        </p:spPr>
        <p:txBody>
          <a:bodyPr/>
          <a:lstStyle>
            <a:lvl1pPr>
              <a:defRPr sz="1600">
                <a:solidFill>
                  <a:srgbClr val="53565A"/>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p:txBody>
      </p:sp>
      <p:sp>
        <p:nvSpPr>
          <p:cNvPr id="12" name="Picture Placeholder 2"/>
          <p:cNvSpPr>
            <a:spLocks noGrp="1"/>
          </p:cNvSpPr>
          <p:nvPr>
            <p:ph type="pic" idx="1" hasCustomPrompt="1"/>
          </p:nvPr>
        </p:nvSpPr>
        <p:spPr>
          <a:xfrm>
            <a:off x="457198" y="1250093"/>
            <a:ext cx="8238320" cy="3231694"/>
          </a:xfrm>
          <a:prstGeom prst="rect">
            <a:avLst/>
          </a:prstGeom>
        </p:spPr>
        <p:txBody>
          <a:bodyP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Place Picture here</a:t>
            </a:r>
          </a:p>
        </p:txBody>
      </p:sp>
      <p:sp>
        <p:nvSpPr>
          <p:cNvPr id="7" name="Slide Number Placeholder 7"/>
          <p:cNvSpPr>
            <a:spLocks noGrp="1"/>
          </p:cNvSpPr>
          <p:nvPr>
            <p:ph type="sldNum" sz="quarter" idx="10"/>
          </p:nvPr>
        </p:nvSpPr>
        <p:spPr>
          <a:xfrm>
            <a:off x="8474338" y="-6379"/>
            <a:ext cx="587784" cy="295435"/>
          </a:xfrm>
          <a:prstGeom prst="rect">
            <a:avLst/>
          </a:prstGeom>
        </p:spPr>
        <p:txBody>
          <a:bodyPr vert="horz" lIns="91440" tIns="45720" rIns="91440" bIns="45720" rtlCol="0" anchor="ctr"/>
          <a:lstStyle>
            <a:lvl1pPr algn="r">
              <a:defRPr sz="700">
                <a:solidFill>
                  <a:schemeClr val="bg1"/>
                </a:solidFill>
                <a:latin typeface="Arial" panose="020B0604020202020204" pitchFamily="34" charset="0"/>
                <a:cs typeface="Arial" panose="020B0604020202020204" pitchFamily="34" charset="0"/>
              </a:defRPr>
            </a:lvl1pPr>
          </a:lstStyle>
          <a:p>
            <a:r>
              <a:rPr lang="en-US">
                <a:solidFill>
                  <a:prstClr val="white"/>
                </a:solidFill>
              </a:rPr>
              <a:t>   |   </a:t>
            </a:r>
            <a:fld id="{DA15E891-66B8-4B28-AB8F-05A4B1DE573C}" type="slidenum">
              <a:rPr lang="en-US" smtClean="0">
                <a:solidFill>
                  <a:prstClr val="white"/>
                </a:solidFill>
              </a:rPr>
              <a:pPr/>
              <a:t>‹#›</a:t>
            </a:fld>
            <a:endParaRPr lang="en-US">
              <a:solidFill>
                <a:prstClr val="white"/>
              </a:solidFill>
            </a:endParaRPr>
          </a:p>
        </p:txBody>
      </p:sp>
      <p:sp>
        <p:nvSpPr>
          <p:cNvPr id="8" name="Title Placeholder 1"/>
          <p:cNvSpPr>
            <a:spLocks noGrp="1"/>
          </p:cNvSpPr>
          <p:nvPr>
            <p:ph type="title"/>
          </p:nvPr>
        </p:nvSpPr>
        <p:spPr>
          <a:xfrm>
            <a:off x="457200" y="587671"/>
            <a:ext cx="8238319" cy="348871"/>
          </a:xfrm>
          <a:prstGeom prst="rect">
            <a:avLst/>
          </a:prstGeom>
        </p:spPr>
        <p:txBody>
          <a:bodyPr vert="horz" lIns="91440" tIns="45720" rIns="91440" bIns="45720" rtlCol="0" anchor="ctr">
            <a:noAutofit/>
          </a:bodyPr>
          <a:lstStyle>
            <a:lvl1pPr>
              <a:defRPr b="0"/>
            </a:lvl1pPr>
          </a:lstStyle>
          <a:p>
            <a:r>
              <a:rPr lang="en-US" dirty="0"/>
              <a:t>Title of Slide</a:t>
            </a:r>
          </a:p>
        </p:txBody>
      </p:sp>
    </p:spTree>
    <p:extLst>
      <p:ext uri="{BB962C8B-B14F-4D97-AF65-F5344CB8AC3E}">
        <p14:creationId xmlns:p14="http://schemas.microsoft.com/office/powerpoint/2010/main" val="3016140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2" name="Picture 1" descr="Illust_Cover_3.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194274"/>
            <a:ext cx="9144000" cy="5531555"/>
          </a:xfrm>
          <a:prstGeom prst="rect">
            <a:avLst/>
          </a:prstGeom>
        </p:spPr>
      </p:pic>
      <p:pic>
        <p:nvPicPr>
          <p:cNvPr id="7" name="Picture 6" descr="Elsevier_Tree_Logo_2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4656" y="299835"/>
            <a:ext cx="611561" cy="838217"/>
          </a:xfrm>
          <a:prstGeom prst="rect">
            <a:avLst/>
          </a:prstGeom>
        </p:spPr>
      </p:pic>
      <p:sp>
        <p:nvSpPr>
          <p:cNvPr id="9" name="Text Placeholder 6"/>
          <p:cNvSpPr>
            <a:spLocks noGrp="1"/>
          </p:cNvSpPr>
          <p:nvPr>
            <p:ph type="body" sz="quarter" idx="10" hasCustomPrompt="1"/>
          </p:nvPr>
        </p:nvSpPr>
        <p:spPr>
          <a:xfrm>
            <a:off x="300038" y="5080001"/>
            <a:ext cx="3913188" cy="241905"/>
          </a:xfrm>
          <a:prstGeom prst="rect">
            <a:avLst/>
          </a:prstGeom>
        </p:spPr>
        <p:txBody>
          <a:bodyPr/>
          <a:lstStyle>
            <a:lvl1pPr marL="0" indent="0">
              <a:buNone/>
              <a:defRPr sz="1100">
                <a:solidFill>
                  <a:schemeClr val="tx2"/>
                </a:solidFill>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r>
              <a:rPr lang="en-US" dirty="0" err="1"/>
              <a:t>Firstname</a:t>
            </a:r>
            <a:r>
              <a:rPr lang="en-US" dirty="0"/>
              <a:t> </a:t>
            </a:r>
            <a:r>
              <a:rPr lang="en-US" dirty="0" err="1"/>
              <a:t>Lastname</a:t>
            </a:r>
            <a:endParaRPr lang="en-US" dirty="0"/>
          </a:p>
        </p:txBody>
      </p:sp>
      <p:sp>
        <p:nvSpPr>
          <p:cNvPr id="10" name="Text Placeholder 4"/>
          <p:cNvSpPr>
            <a:spLocks noGrp="1"/>
          </p:cNvSpPr>
          <p:nvPr>
            <p:ph type="body" sz="quarter" idx="12" hasCustomPrompt="1"/>
          </p:nvPr>
        </p:nvSpPr>
        <p:spPr>
          <a:xfrm>
            <a:off x="300038" y="5331354"/>
            <a:ext cx="3913188" cy="222250"/>
          </a:xfrm>
          <a:prstGeom prst="rect">
            <a:avLst/>
          </a:prstGeom>
        </p:spPr>
        <p:txBody>
          <a:bodyPr vert="horz"/>
          <a:lstStyle>
            <a:lvl1pPr marL="0" indent="0">
              <a:buNone/>
              <a:defRPr sz="1100">
                <a:solidFill>
                  <a:srgbClr val="53565A"/>
                </a:solidFill>
                <a:latin typeface="Arial"/>
                <a:cs typeface="Arial"/>
              </a:defRPr>
            </a:lvl1pPr>
          </a:lstStyle>
          <a:p>
            <a:pPr lvl="0"/>
            <a:r>
              <a:rPr lang="en-US" dirty="0"/>
              <a:t>Date XX_XX_XX</a:t>
            </a:r>
          </a:p>
        </p:txBody>
      </p:sp>
      <p:sp>
        <p:nvSpPr>
          <p:cNvPr id="12" name="Text Placeholder 11"/>
          <p:cNvSpPr>
            <a:spLocks noGrp="1"/>
          </p:cNvSpPr>
          <p:nvPr>
            <p:ph type="body" sz="quarter" idx="13" hasCustomPrompt="1"/>
          </p:nvPr>
        </p:nvSpPr>
        <p:spPr>
          <a:xfrm>
            <a:off x="300040" y="131272"/>
            <a:ext cx="6738218" cy="963775"/>
          </a:xfrm>
          <a:prstGeom prst="rect">
            <a:avLst/>
          </a:prstGeom>
        </p:spPr>
        <p:txBody>
          <a:bodyPr vert="horz"/>
          <a:lstStyle>
            <a:lvl1pPr marL="0" indent="0">
              <a:lnSpc>
                <a:spcPct val="90000"/>
              </a:lnSpc>
              <a:buNone/>
              <a:defRPr sz="3600" baseline="0">
                <a:solidFill>
                  <a:srgbClr val="53565A"/>
                </a:solidFill>
              </a:defRPr>
            </a:lvl1pPr>
            <a:lvl2pPr>
              <a:buNone/>
              <a:defRPr>
                <a:solidFill>
                  <a:srgbClr val="53565A"/>
                </a:solidFill>
              </a:defRPr>
            </a:lvl2pPr>
            <a:lvl3pPr>
              <a:buNone/>
              <a:defRPr>
                <a:solidFill>
                  <a:srgbClr val="53565A"/>
                </a:solidFill>
              </a:defRPr>
            </a:lvl3pPr>
            <a:lvl4pPr>
              <a:buNone/>
              <a:defRPr>
                <a:solidFill>
                  <a:srgbClr val="53565A"/>
                </a:solidFill>
              </a:defRPr>
            </a:lvl4pPr>
            <a:lvl5pPr>
              <a:buNone/>
              <a:defRPr>
                <a:solidFill>
                  <a:srgbClr val="53565A"/>
                </a:solidFill>
              </a:defRPr>
            </a:lvl5pPr>
          </a:lstStyle>
          <a:p>
            <a:pPr lvl="0"/>
            <a:r>
              <a:rPr lang="en-US" dirty="0"/>
              <a:t>Cover Slide Title </a:t>
            </a:r>
            <a:br>
              <a:rPr lang="en-US" dirty="0"/>
            </a:br>
            <a:r>
              <a:rPr lang="en-US" dirty="0"/>
              <a:t>Second Line If Necessary</a:t>
            </a:r>
          </a:p>
        </p:txBody>
      </p:sp>
      <p:sp>
        <p:nvSpPr>
          <p:cNvPr id="14" name="Text Placeholder 13"/>
          <p:cNvSpPr>
            <a:spLocks noGrp="1"/>
          </p:cNvSpPr>
          <p:nvPr>
            <p:ph type="body" sz="quarter" idx="14" hasCustomPrompt="1"/>
          </p:nvPr>
        </p:nvSpPr>
        <p:spPr>
          <a:xfrm>
            <a:off x="300040" y="1068782"/>
            <a:ext cx="6738218" cy="268796"/>
          </a:xfrm>
          <a:prstGeom prst="rect">
            <a:avLst/>
          </a:prstGeom>
        </p:spPr>
        <p:txBody>
          <a:bodyPr vert="horz"/>
          <a:lstStyle>
            <a:lvl1pPr>
              <a:buNone/>
              <a:defRPr sz="1600">
                <a:solidFill>
                  <a:srgbClr val="53565A"/>
                </a:solidFill>
              </a:defRPr>
            </a:lvl1pPr>
          </a:lstStyle>
          <a:p>
            <a:pPr lvl="0"/>
            <a:r>
              <a:rPr lang="en-US" dirty="0"/>
              <a:t>Subtitle of Presentation</a:t>
            </a:r>
          </a:p>
        </p:txBody>
      </p:sp>
    </p:spTree>
    <p:extLst>
      <p:ext uri="{BB962C8B-B14F-4D97-AF65-F5344CB8AC3E}">
        <p14:creationId xmlns:p14="http://schemas.microsoft.com/office/powerpoint/2010/main" val="11195111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itle 1"/>
          <p:cNvSpPr>
            <a:spLocks noGrp="1"/>
          </p:cNvSpPr>
          <p:nvPr>
            <p:ph type="title"/>
          </p:nvPr>
        </p:nvSpPr>
        <p:spPr>
          <a:xfrm>
            <a:off x="232173" y="1"/>
            <a:ext cx="8911828" cy="759023"/>
          </a:xfrm>
        </p:spPr>
        <p:txBody>
          <a:bodyPr>
            <a:normAutofit/>
          </a:bodyPr>
          <a:lstStyle>
            <a:lvl1pPr algn="l">
              <a:defRPr sz="2500" b="1"/>
            </a:lvl1pPr>
          </a:lstStyle>
          <a:p>
            <a:r>
              <a:rPr lang="en-US" dirty="0"/>
              <a:t>Click to edit Master title style</a:t>
            </a:r>
          </a:p>
        </p:txBody>
      </p:sp>
    </p:spTree>
    <p:extLst>
      <p:ext uri="{BB962C8B-B14F-4D97-AF65-F5344CB8AC3E}">
        <p14:creationId xmlns:p14="http://schemas.microsoft.com/office/powerpoint/2010/main" val="2799253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649" y="848322"/>
            <a:ext cx="8228707" cy="4256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232173" y="144018"/>
            <a:ext cx="8911828" cy="409216"/>
          </a:xfrm>
        </p:spPr>
        <p:txBody>
          <a:bodyPr>
            <a:normAutofit/>
          </a:bodyPr>
          <a:lstStyle>
            <a:lvl1pPr algn="l">
              <a:defRPr sz="2000" b="1"/>
            </a:lvl1pPr>
          </a:lstStyle>
          <a:p>
            <a:r>
              <a:rPr lang="en-US" dirty="0"/>
              <a:t>Click to edit Master title style</a:t>
            </a:r>
          </a:p>
        </p:txBody>
      </p:sp>
    </p:spTree>
    <p:extLst>
      <p:ext uri="{BB962C8B-B14F-4D97-AF65-F5344CB8AC3E}">
        <p14:creationId xmlns:p14="http://schemas.microsoft.com/office/powerpoint/2010/main" val="2943557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303861"/>
            <a:ext cx="8229600" cy="877333"/>
          </a:xfrm>
          <a:prstGeom prst="rect">
            <a:avLst/>
          </a:prstGeom>
        </p:spPr>
        <p:txBody>
          <a:bodyPr lIns="91425" tIns="91425" rIns="91425" bIns="91425" anchor="b" anchorCtr="0"/>
          <a:lstStyle>
            <a:lvl1pPr lvl="0" rtl="0">
              <a:spcBef>
                <a:spcPts val="0"/>
              </a:spcBef>
              <a:buClr>
                <a:srgbClr val="0B5394"/>
              </a:buClr>
              <a:buSzPct val="100000"/>
              <a:defRPr sz="2800">
                <a:solidFill>
                  <a:srgbClr val="0B5394"/>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a:t>Click to edit Master title style</a:t>
            </a:r>
            <a:endParaRPr/>
          </a:p>
        </p:txBody>
      </p:sp>
      <p:sp>
        <p:nvSpPr>
          <p:cNvPr id="67" name="Shape 67"/>
          <p:cNvSpPr txBox="1">
            <a:spLocks noGrp="1"/>
          </p:cNvSpPr>
          <p:nvPr>
            <p:ph type="body" idx="1"/>
          </p:nvPr>
        </p:nvSpPr>
        <p:spPr>
          <a:xfrm>
            <a:off x="457200" y="1333500"/>
            <a:ext cx="8229600" cy="4139667"/>
          </a:xfrm>
          <a:prstGeom prst="rect">
            <a:avLst/>
          </a:prstGeom>
        </p:spPr>
        <p:txBody>
          <a:bodyPr lIns="91425" tIns="91425" rIns="91425" bIns="91425" anchor="t" anchorCtr="0"/>
          <a:lstStyle>
            <a:lvl1pPr lvl="0" rtl="0">
              <a:lnSpc>
                <a:spcPct val="115000"/>
              </a:lnSpc>
              <a:spcBef>
                <a:spcPts val="0"/>
              </a:spcBef>
              <a:buSzPct val="100000"/>
              <a:defRPr sz="2400"/>
            </a:lvl1pPr>
            <a:lvl2pPr lvl="1" rtl="0">
              <a:lnSpc>
                <a:spcPct val="115000"/>
              </a:lnSpc>
              <a:spcBef>
                <a:spcPts val="0"/>
              </a:spcBef>
              <a:buSzPct val="100000"/>
              <a:defRPr sz="2200"/>
            </a:lvl2pPr>
            <a:lvl3pPr lvl="2" rtl="0">
              <a:lnSpc>
                <a:spcPct val="115000"/>
              </a:lnSpc>
              <a:spcBef>
                <a:spcPts val="0"/>
              </a:spcBef>
              <a:buSzPct val="100000"/>
              <a:defRPr sz="2000"/>
            </a:lvl3pPr>
            <a:lvl4pPr lvl="3" rtl="0">
              <a:lnSpc>
                <a:spcPct val="115000"/>
              </a:lnSpc>
              <a:spcBef>
                <a:spcPts val="0"/>
              </a:spcBef>
              <a:defRPr/>
            </a:lvl4pPr>
            <a:lvl5pPr lvl="4" rtl="0">
              <a:lnSpc>
                <a:spcPct val="115000"/>
              </a:lnSpc>
              <a:spcBef>
                <a:spcPts val="0"/>
              </a:spcBef>
              <a:defRPr/>
            </a:lvl5pPr>
            <a:lvl6pPr lvl="5" rtl="0">
              <a:lnSpc>
                <a:spcPct val="115000"/>
              </a:lnSpc>
              <a:spcBef>
                <a:spcPts val="0"/>
              </a:spcBef>
              <a:defRPr/>
            </a:lvl6pPr>
            <a:lvl7pPr lvl="6" rtl="0">
              <a:lnSpc>
                <a:spcPct val="115000"/>
              </a:lnSpc>
              <a:spcBef>
                <a:spcPts val="0"/>
              </a:spcBef>
              <a:defRPr/>
            </a:lvl7pPr>
            <a:lvl8pPr lvl="7" rtl="0">
              <a:lnSpc>
                <a:spcPct val="115000"/>
              </a:lnSpc>
              <a:spcBef>
                <a:spcPts val="0"/>
              </a:spcBef>
              <a:defRPr/>
            </a:lvl8pPr>
            <a:lvl9pPr lvl="8" rtl="0">
              <a:lnSpc>
                <a:spcPct val="115000"/>
              </a:lnSpc>
              <a:spcBef>
                <a:spcPts val="0"/>
              </a:spcBef>
              <a:defRPr/>
            </a:lvl9pPr>
          </a:lstStyle>
          <a:p>
            <a:pPr lvl="0"/>
            <a:r>
              <a:rPr lang="en-US"/>
              <a:t>Click to edit Master text styles</a:t>
            </a:r>
          </a:p>
        </p:txBody>
      </p:sp>
      <p:sp>
        <p:nvSpPr>
          <p:cNvPr id="68" name="Shape 68"/>
          <p:cNvSpPr txBox="1">
            <a:spLocks noGrp="1"/>
          </p:cNvSpPr>
          <p:nvPr>
            <p:ph type="sldNum" idx="12"/>
          </p:nvPr>
        </p:nvSpPr>
        <p:spPr>
          <a:xfrm>
            <a:off x="8556791" y="5277611"/>
            <a:ext cx="548700" cy="437333"/>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4188957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6" name="Content Placeholder 5"/>
          <p:cNvSpPr>
            <a:spLocks noGrp="1"/>
          </p:cNvSpPr>
          <p:nvPr>
            <p:ph sz="quarter" idx="4"/>
          </p:nvPr>
        </p:nvSpPr>
        <p:spPr>
          <a:xfrm>
            <a:off x="457198" y="4736386"/>
            <a:ext cx="8238320" cy="595494"/>
          </a:xfrm>
          <a:prstGeom prst="rect">
            <a:avLst/>
          </a:prstGeom>
        </p:spPr>
        <p:txBody>
          <a:bodyPr/>
          <a:lstStyle>
            <a:lvl1pPr>
              <a:defRPr sz="1600">
                <a:solidFill>
                  <a:srgbClr val="53565A"/>
                </a:solidFill>
              </a:defRPr>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12" name="Picture Placeholder 2"/>
          <p:cNvSpPr>
            <a:spLocks noGrp="1"/>
          </p:cNvSpPr>
          <p:nvPr>
            <p:ph type="pic" idx="1" hasCustomPrompt="1"/>
          </p:nvPr>
        </p:nvSpPr>
        <p:spPr>
          <a:xfrm>
            <a:off x="457198" y="1250093"/>
            <a:ext cx="8238320" cy="3231694"/>
          </a:xfrm>
          <a:prstGeom prst="rect">
            <a:avLst/>
          </a:prstGeom>
        </p:spPr>
        <p:txBody>
          <a:bodyPr>
            <a:normAutofit/>
          </a:bodyPr>
          <a:lstStyle>
            <a:lvl1pPr marL="0" indent="0" algn="ctr">
              <a:buNone/>
              <a:defRPr sz="24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Place Picture here</a:t>
            </a:r>
          </a:p>
        </p:txBody>
      </p:sp>
      <p:sp>
        <p:nvSpPr>
          <p:cNvPr id="7" name="Slide Number Placeholder 7"/>
          <p:cNvSpPr>
            <a:spLocks noGrp="1"/>
          </p:cNvSpPr>
          <p:nvPr>
            <p:ph type="sldNum" sz="quarter" idx="10"/>
          </p:nvPr>
        </p:nvSpPr>
        <p:spPr>
          <a:xfrm>
            <a:off x="8474338" y="-6379"/>
            <a:ext cx="587784" cy="295435"/>
          </a:xfrm>
          <a:prstGeom prst="rect">
            <a:avLst/>
          </a:prstGeom>
        </p:spPr>
        <p:txBody>
          <a:bodyPr vert="horz" lIns="91440" tIns="45720" rIns="91440" bIns="45720" rtlCol="0" anchor="ctr"/>
          <a:lstStyle>
            <a:lvl1pPr algn="r">
              <a:defRPr sz="700">
                <a:solidFill>
                  <a:schemeClr val="bg1"/>
                </a:solidFill>
                <a:latin typeface="Arial" panose="020B0604020202020204" pitchFamily="34" charset="0"/>
                <a:cs typeface="Arial" panose="020B0604020202020204" pitchFamily="34" charset="0"/>
              </a:defRPr>
            </a:lvl1pPr>
          </a:lstStyle>
          <a:p>
            <a:r>
              <a:rPr lang="en-US">
                <a:solidFill>
                  <a:prstClr val="white"/>
                </a:solidFill>
              </a:rPr>
              <a:t>   |   </a:t>
            </a:r>
            <a:fld id="{DA15E891-66B8-4B28-AB8F-05A4B1DE573C}" type="slidenum">
              <a:rPr lang="en-US" smtClean="0">
                <a:solidFill>
                  <a:prstClr val="white"/>
                </a:solidFill>
              </a:rPr>
              <a:pPr/>
              <a:t>‹#›</a:t>
            </a:fld>
            <a:endParaRPr lang="en-US">
              <a:solidFill>
                <a:prstClr val="white"/>
              </a:solidFill>
            </a:endParaRPr>
          </a:p>
        </p:txBody>
      </p:sp>
      <p:sp>
        <p:nvSpPr>
          <p:cNvPr id="8" name="Title Placeholder 1"/>
          <p:cNvSpPr>
            <a:spLocks noGrp="1"/>
          </p:cNvSpPr>
          <p:nvPr>
            <p:ph type="title"/>
          </p:nvPr>
        </p:nvSpPr>
        <p:spPr>
          <a:xfrm>
            <a:off x="457200" y="587671"/>
            <a:ext cx="8238319" cy="348871"/>
          </a:xfrm>
          <a:prstGeom prst="rect">
            <a:avLst/>
          </a:prstGeom>
        </p:spPr>
        <p:txBody>
          <a:bodyPr vert="horz" lIns="91440" tIns="45720" rIns="91440" bIns="45720" rtlCol="0" anchor="ctr">
            <a:noAutofit/>
          </a:bodyPr>
          <a:lstStyle>
            <a:lvl1pPr>
              <a:defRPr b="0"/>
            </a:lvl1pPr>
          </a:lstStyle>
          <a:p>
            <a:r>
              <a:rPr lang="en-US"/>
              <a:t>Click to edit Master title style</a:t>
            </a:r>
            <a:endParaRPr lang="en-US" dirty="0"/>
          </a:p>
        </p:txBody>
      </p:sp>
    </p:spTree>
    <p:extLst>
      <p:ext uri="{BB962C8B-B14F-4D97-AF65-F5344CB8AC3E}">
        <p14:creationId xmlns:p14="http://schemas.microsoft.com/office/powerpoint/2010/main" val="3541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pic>
        <p:nvPicPr>
          <p:cNvPr id="2" name="Picture 1" descr="Illust_Cover_3.png"/>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256421"/>
            <a:ext cx="9144000" cy="5458580"/>
          </a:xfrm>
          <a:prstGeom prst="rect">
            <a:avLst/>
          </a:prstGeom>
        </p:spPr>
      </p:pic>
      <p:pic>
        <p:nvPicPr>
          <p:cNvPr id="7" name="Picture 6" descr="Elsevier_Tree_Logo_2C.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04656" y="299835"/>
            <a:ext cx="611561" cy="838217"/>
          </a:xfrm>
          <a:prstGeom prst="rect">
            <a:avLst/>
          </a:prstGeom>
        </p:spPr>
      </p:pic>
      <p:sp>
        <p:nvSpPr>
          <p:cNvPr id="9" name="Text Placeholder 6"/>
          <p:cNvSpPr>
            <a:spLocks noGrp="1"/>
          </p:cNvSpPr>
          <p:nvPr>
            <p:ph type="body" sz="quarter" idx="10" hasCustomPrompt="1"/>
          </p:nvPr>
        </p:nvSpPr>
        <p:spPr>
          <a:xfrm>
            <a:off x="300038" y="5080001"/>
            <a:ext cx="3913188" cy="241905"/>
          </a:xfrm>
          <a:prstGeom prst="rect">
            <a:avLst/>
          </a:prstGeom>
        </p:spPr>
        <p:txBody>
          <a:bodyPr/>
          <a:lstStyle>
            <a:lvl1pPr marL="0" indent="0">
              <a:buNone/>
              <a:defRPr sz="1100">
                <a:solidFill>
                  <a:schemeClr val="tx2"/>
                </a:solidFill>
                <a:latin typeface="Arial"/>
                <a:cs typeface="Aria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 </a:t>
            </a:r>
            <a:r>
              <a:rPr lang="en-US" dirty="0" err="1"/>
              <a:t>Firstname</a:t>
            </a:r>
            <a:r>
              <a:rPr lang="en-US" dirty="0"/>
              <a:t> </a:t>
            </a:r>
            <a:r>
              <a:rPr lang="en-US" dirty="0" err="1"/>
              <a:t>Lastname</a:t>
            </a:r>
            <a:endParaRPr lang="en-US" dirty="0"/>
          </a:p>
        </p:txBody>
      </p:sp>
      <p:sp>
        <p:nvSpPr>
          <p:cNvPr id="10" name="Text Placeholder 4"/>
          <p:cNvSpPr>
            <a:spLocks noGrp="1"/>
          </p:cNvSpPr>
          <p:nvPr>
            <p:ph type="body" sz="quarter" idx="12" hasCustomPrompt="1"/>
          </p:nvPr>
        </p:nvSpPr>
        <p:spPr>
          <a:xfrm>
            <a:off x="300038" y="5331354"/>
            <a:ext cx="3913188" cy="222250"/>
          </a:xfrm>
          <a:prstGeom prst="rect">
            <a:avLst/>
          </a:prstGeom>
        </p:spPr>
        <p:txBody>
          <a:bodyPr vert="horz"/>
          <a:lstStyle>
            <a:lvl1pPr marL="0" indent="0">
              <a:buNone/>
              <a:defRPr sz="1100">
                <a:solidFill>
                  <a:srgbClr val="53565A"/>
                </a:solidFill>
                <a:latin typeface="Arial"/>
                <a:cs typeface="Arial"/>
              </a:defRPr>
            </a:lvl1pPr>
          </a:lstStyle>
          <a:p>
            <a:pPr lvl="0"/>
            <a:r>
              <a:rPr lang="en-US" dirty="0"/>
              <a:t>Date XX_XX_XX</a:t>
            </a:r>
          </a:p>
        </p:txBody>
      </p:sp>
      <p:sp>
        <p:nvSpPr>
          <p:cNvPr id="12" name="Text Placeholder 11"/>
          <p:cNvSpPr>
            <a:spLocks noGrp="1"/>
          </p:cNvSpPr>
          <p:nvPr>
            <p:ph type="body" sz="quarter" idx="13" hasCustomPrompt="1"/>
          </p:nvPr>
        </p:nvSpPr>
        <p:spPr>
          <a:xfrm>
            <a:off x="300040" y="175662"/>
            <a:ext cx="6738218" cy="963775"/>
          </a:xfrm>
          <a:prstGeom prst="rect">
            <a:avLst/>
          </a:prstGeom>
        </p:spPr>
        <p:txBody>
          <a:bodyPr vert="horz"/>
          <a:lstStyle>
            <a:lvl1pPr marL="0" indent="0">
              <a:lnSpc>
                <a:spcPct val="90000"/>
              </a:lnSpc>
              <a:buNone/>
              <a:defRPr sz="3600" baseline="0">
                <a:solidFill>
                  <a:srgbClr val="53565A"/>
                </a:solidFill>
              </a:defRPr>
            </a:lvl1pPr>
            <a:lvl2pPr>
              <a:buNone/>
              <a:defRPr>
                <a:solidFill>
                  <a:srgbClr val="53565A"/>
                </a:solidFill>
              </a:defRPr>
            </a:lvl2pPr>
            <a:lvl3pPr>
              <a:buNone/>
              <a:defRPr>
                <a:solidFill>
                  <a:srgbClr val="53565A"/>
                </a:solidFill>
              </a:defRPr>
            </a:lvl3pPr>
            <a:lvl4pPr>
              <a:buNone/>
              <a:defRPr>
                <a:solidFill>
                  <a:srgbClr val="53565A"/>
                </a:solidFill>
              </a:defRPr>
            </a:lvl4pPr>
            <a:lvl5pPr>
              <a:buNone/>
              <a:defRPr>
                <a:solidFill>
                  <a:srgbClr val="53565A"/>
                </a:solidFill>
              </a:defRPr>
            </a:lvl5pPr>
          </a:lstStyle>
          <a:p>
            <a:pPr lvl="0"/>
            <a:r>
              <a:rPr lang="en-US" dirty="0"/>
              <a:t>Cover Slide Title </a:t>
            </a:r>
            <a:br>
              <a:rPr lang="en-US" dirty="0"/>
            </a:br>
            <a:r>
              <a:rPr lang="en-US" dirty="0"/>
              <a:t>Second Line If Necessary</a:t>
            </a:r>
          </a:p>
        </p:txBody>
      </p:sp>
      <p:sp>
        <p:nvSpPr>
          <p:cNvPr id="14" name="Text Placeholder 13"/>
          <p:cNvSpPr>
            <a:spLocks noGrp="1"/>
          </p:cNvSpPr>
          <p:nvPr>
            <p:ph type="body" sz="quarter" idx="14" hasCustomPrompt="1"/>
          </p:nvPr>
        </p:nvSpPr>
        <p:spPr>
          <a:xfrm>
            <a:off x="300040" y="1113172"/>
            <a:ext cx="6738218" cy="268796"/>
          </a:xfrm>
          <a:prstGeom prst="rect">
            <a:avLst/>
          </a:prstGeom>
        </p:spPr>
        <p:txBody>
          <a:bodyPr vert="horz"/>
          <a:lstStyle>
            <a:lvl1pPr>
              <a:buNone/>
              <a:defRPr sz="1600">
                <a:solidFill>
                  <a:srgbClr val="53565A"/>
                </a:solidFill>
              </a:defRPr>
            </a:lvl1pPr>
          </a:lstStyle>
          <a:p>
            <a:pPr lvl="0"/>
            <a:r>
              <a:rPr lang="en-US" dirty="0"/>
              <a:t>Subtitle of Presentation</a:t>
            </a:r>
          </a:p>
        </p:txBody>
      </p:sp>
    </p:spTree>
    <p:extLst>
      <p:ext uri="{BB962C8B-B14F-4D97-AF65-F5344CB8AC3E}">
        <p14:creationId xmlns:p14="http://schemas.microsoft.com/office/powerpoint/2010/main" val="282902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7" name="Title 1"/>
          <p:cNvSpPr>
            <a:spLocks noGrp="1"/>
          </p:cNvSpPr>
          <p:nvPr>
            <p:ph type="title"/>
          </p:nvPr>
        </p:nvSpPr>
        <p:spPr>
          <a:xfrm>
            <a:off x="232173" y="1"/>
            <a:ext cx="8911828" cy="759023"/>
          </a:xfrm>
        </p:spPr>
        <p:txBody>
          <a:bodyPr>
            <a:normAutofit/>
          </a:bodyPr>
          <a:lstStyle>
            <a:lvl1pPr algn="l">
              <a:defRPr sz="2500" b="1"/>
            </a:lvl1pPr>
          </a:lstStyle>
          <a:p>
            <a:r>
              <a:rPr lang="en-US"/>
              <a:t>Click to edit Master title style</a:t>
            </a:r>
            <a:endParaRPr lang="en-US" dirty="0"/>
          </a:p>
        </p:txBody>
      </p:sp>
    </p:spTree>
    <p:extLst>
      <p:ext uri="{BB962C8B-B14F-4D97-AF65-F5344CB8AC3E}">
        <p14:creationId xmlns:p14="http://schemas.microsoft.com/office/powerpoint/2010/main" val="2579622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649" y="848322"/>
            <a:ext cx="8228707" cy="4256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232173" y="144018"/>
            <a:ext cx="8911828" cy="409216"/>
          </a:xfrm>
        </p:spPr>
        <p:txBody>
          <a:bodyPr>
            <a:normAutofit/>
          </a:bodyPr>
          <a:lstStyle>
            <a:lvl1pPr algn="l">
              <a:defRPr sz="2000" b="1"/>
            </a:lvl1pPr>
          </a:lstStyle>
          <a:p>
            <a:r>
              <a:rPr lang="en-US"/>
              <a:t>Click to edit Master title style</a:t>
            </a:r>
            <a:endParaRPr lang="en-US" dirty="0"/>
          </a:p>
        </p:txBody>
      </p:sp>
    </p:spTree>
    <p:extLst>
      <p:ext uri="{BB962C8B-B14F-4D97-AF65-F5344CB8AC3E}">
        <p14:creationId xmlns:p14="http://schemas.microsoft.com/office/powerpoint/2010/main" val="2989757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Title 1"/>
          <p:cNvSpPr>
            <a:spLocks noGrp="1"/>
          </p:cNvSpPr>
          <p:nvPr>
            <p:ph type="title"/>
          </p:nvPr>
        </p:nvSpPr>
        <p:spPr>
          <a:xfrm>
            <a:off x="232173" y="144018"/>
            <a:ext cx="8911828" cy="409216"/>
          </a:xfrm>
        </p:spPr>
        <p:txBody>
          <a:bodyPr>
            <a:normAutofit/>
          </a:bodyPr>
          <a:lstStyle>
            <a:lvl1pPr algn="l">
              <a:defRPr sz="2000" b="1"/>
            </a:lvl1pPr>
          </a:lstStyle>
          <a:p>
            <a:r>
              <a:rPr lang="en-US"/>
              <a:t>Click to edit Master title style</a:t>
            </a:r>
            <a:endParaRPr lang="en-US" dirty="0"/>
          </a:p>
        </p:txBody>
      </p:sp>
    </p:spTree>
    <p:extLst>
      <p:ext uri="{BB962C8B-B14F-4D97-AF65-F5344CB8AC3E}">
        <p14:creationId xmlns:p14="http://schemas.microsoft.com/office/powerpoint/2010/main" val="3673164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649" y="848322"/>
            <a:ext cx="8228707" cy="4256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232173" y="144018"/>
            <a:ext cx="8911828" cy="409216"/>
          </a:xfrm>
        </p:spPr>
        <p:txBody>
          <a:bodyPr>
            <a:normAutofit/>
          </a:bodyPr>
          <a:lstStyle>
            <a:lvl1pPr algn="l">
              <a:defRPr sz="2000" b="1"/>
            </a:lvl1pPr>
          </a:lstStyle>
          <a:p>
            <a:r>
              <a:rPr lang="en-US"/>
              <a:t>Click to edit Master title style</a:t>
            </a:r>
            <a:endParaRPr lang="en-US" dirty="0"/>
          </a:p>
        </p:txBody>
      </p:sp>
    </p:spTree>
    <p:extLst>
      <p:ext uri="{BB962C8B-B14F-4D97-AF65-F5344CB8AC3E}">
        <p14:creationId xmlns:p14="http://schemas.microsoft.com/office/powerpoint/2010/main" val="1150672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457200" y="303861"/>
            <a:ext cx="8229600" cy="877333"/>
          </a:xfrm>
          <a:prstGeom prst="rect">
            <a:avLst/>
          </a:prstGeom>
        </p:spPr>
        <p:txBody>
          <a:bodyPr lIns="91425" tIns="91425" rIns="91425" bIns="91425" anchor="b" anchorCtr="0"/>
          <a:lstStyle>
            <a:lvl1pPr lvl="0" rtl="0">
              <a:spcBef>
                <a:spcPts val="0"/>
              </a:spcBef>
              <a:buClr>
                <a:srgbClr val="0B5394"/>
              </a:buClr>
              <a:buSzPct val="100000"/>
              <a:defRPr sz="2800">
                <a:solidFill>
                  <a:srgbClr val="0B5394"/>
                </a:solidFil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r>
              <a:rPr lang="en-US"/>
              <a:t>Click to edit Master title style</a:t>
            </a:r>
            <a:endParaRPr/>
          </a:p>
        </p:txBody>
      </p:sp>
      <p:sp>
        <p:nvSpPr>
          <p:cNvPr id="67" name="Shape 67"/>
          <p:cNvSpPr txBox="1">
            <a:spLocks noGrp="1"/>
          </p:cNvSpPr>
          <p:nvPr>
            <p:ph type="body" idx="1"/>
          </p:nvPr>
        </p:nvSpPr>
        <p:spPr>
          <a:xfrm>
            <a:off x="457200" y="1333500"/>
            <a:ext cx="8229600" cy="4139667"/>
          </a:xfrm>
          <a:prstGeom prst="rect">
            <a:avLst/>
          </a:prstGeom>
        </p:spPr>
        <p:txBody>
          <a:bodyPr lIns="91425" tIns="91425" rIns="91425" bIns="91425" anchor="t" anchorCtr="0"/>
          <a:lstStyle>
            <a:lvl1pPr lvl="0" rtl="0">
              <a:lnSpc>
                <a:spcPct val="115000"/>
              </a:lnSpc>
              <a:spcBef>
                <a:spcPts val="0"/>
              </a:spcBef>
              <a:buSzPct val="100000"/>
              <a:defRPr sz="2400"/>
            </a:lvl1pPr>
            <a:lvl2pPr lvl="1" rtl="0">
              <a:lnSpc>
                <a:spcPct val="115000"/>
              </a:lnSpc>
              <a:spcBef>
                <a:spcPts val="0"/>
              </a:spcBef>
              <a:buSzPct val="100000"/>
              <a:defRPr sz="2200"/>
            </a:lvl2pPr>
            <a:lvl3pPr lvl="2" rtl="0">
              <a:lnSpc>
                <a:spcPct val="115000"/>
              </a:lnSpc>
              <a:spcBef>
                <a:spcPts val="0"/>
              </a:spcBef>
              <a:buSzPct val="100000"/>
              <a:defRPr sz="2000"/>
            </a:lvl3pPr>
            <a:lvl4pPr lvl="3" rtl="0">
              <a:lnSpc>
                <a:spcPct val="115000"/>
              </a:lnSpc>
              <a:spcBef>
                <a:spcPts val="0"/>
              </a:spcBef>
              <a:defRPr/>
            </a:lvl4pPr>
            <a:lvl5pPr lvl="4" rtl="0">
              <a:lnSpc>
                <a:spcPct val="115000"/>
              </a:lnSpc>
              <a:spcBef>
                <a:spcPts val="0"/>
              </a:spcBef>
              <a:defRPr/>
            </a:lvl5pPr>
            <a:lvl6pPr lvl="5" rtl="0">
              <a:lnSpc>
                <a:spcPct val="115000"/>
              </a:lnSpc>
              <a:spcBef>
                <a:spcPts val="0"/>
              </a:spcBef>
              <a:defRPr/>
            </a:lvl6pPr>
            <a:lvl7pPr lvl="6" rtl="0">
              <a:lnSpc>
                <a:spcPct val="115000"/>
              </a:lnSpc>
              <a:spcBef>
                <a:spcPts val="0"/>
              </a:spcBef>
              <a:defRPr/>
            </a:lvl7pPr>
            <a:lvl8pPr lvl="7" rtl="0">
              <a:lnSpc>
                <a:spcPct val="115000"/>
              </a:lnSpc>
              <a:spcBef>
                <a:spcPts val="0"/>
              </a:spcBef>
              <a:defRPr/>
            </a:lvl8pPr>
            <a:lvl9pPr lvl="8" rtl="0">
              <a:lnSpc>
                <a:spcPct val="115000"/>
              </a:lnSpc>
              <a:spcBef>
                <a:spcPts val="0"/>
              </a:spcBef>
              <a:defRPr/>
            </a:lvl9pPr>
          </a:lstStyle>
          <a:p>
            <a:pPr lvl="0"/>
            <a:r>
              <a:rPr lang="en-US"/>
              <a:t>Click to edit Master text styles</a:t>
            </a:r>
          </a:p>
        </p:txBody>
      </p:sp>
      <p:sp>
        <p:nvSpPr>
          <p:cNvPr id="68" name="Shape 68"/>
          <p:cNvSpPr txBox="1">
            <a:spLocks noGrp="1"/>
          </p:cNvSpPr>
          <p:nvPr>
            <p:ph type="sldNum" idx="12"/>
          </p:nvPr>
        </p:nvSpPr>
        <p:spPr>
          <a:xfrm>
            <a:off x="8556791" y="5277611"/>
            <a:ext cx="548700" cy="437333"/>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092375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Content Placeholder 1"/>
          <p:cNvSpPr>
            <a:spLocks noGrp="1"/>
          </p:cNvSpPr>
          <p:nvPr>
            <p:ph idx="1"/>
          </p:nvPr>
        </p:nvSpPr>
        <p:spPr>
          <a:xfrm>
            <a:off x="458851" y="3073396"/>
            <a:ext cx="2570262" cy="1984624"/>
          </a:xfrm>
        </p:spPr>
        <p:txBody>
          <a:bodyPr/>
          <a:lstStyle/>
          <a:p>
            <a:endParaRPr lang="en-US" dirty="0"/>
          </a:p>
        </p:txBody>
      </p:sp>
      <p:sp>
        <p:nvSpPr>
          <p:cNvPr id="17" name="Picture Placeholder 4"/>
          <p:cNvSpPr>
            <a:spLocks noGrp="1"/>
          </p:cNvSpPr>
          <p:nvPr>
            <p:ph type="pic" sz="quarter" idx="11"/>
          </p:nvPr>
        </p:nvSpPr>
        <p:spPr>
          <a:xfrm>
            <a:off x="458852" y="1250092"/>
            <a:ext cx="2570260" cy="1701437"/>
          </a:xfrm>
        </p:spPr>
      </p:sp>
      <p:sp>
        <p:nvSpPr>
          <p:cNvPr id="18" name="Picture Placeholder 5"/>
          <p:cNvSpPr>
            <a:spLocks noGrp="1"/>
          </p:cNvSpPr>
          <p:nvPr>
            <p:ph type="pic" sz="quarter" idx="12"/>
          </p:nvPr>
        </p:nvSpPr>
        <p:spPr>
          <a:xfrm>
            <a:off x="3248073" y="1250092"/>
            <a:ext cx="2645627" cy="1701437"/>
          </a:xfrm>
        </p:spPr>
      </p:sp>
      <p:sp>
        <p:nvSpPr>
          <p:cNvPr id="19" name="Picture Placeholder 6"/>
          <p:cNvSpPr>
            <a:spLocks noGrp="1"/>
          </p:cNvSpPr>
          <p:nvPr>
            <p:ph type="pic" sz="quarter" idx="13"/>
          </p:nvPr>
        </p:nvSpPr>
        <p:spPr>
          <a:xfrm>
            <a:off x="6128075" y="1250091"/>
            <a:ext cx="2570260" cy="1701437"/>
          </a:xfrm>
        </p:spPr>
      </p:sp>
      <p:sp>
        <p:nvSpPr>
          <p:cNvPr id="20" name="Content Placeholder 7"/>
          <p:cNvSpPr>
            <a:spLocks noGrp="1"/>
          </p:cNvSpPr>
          <p:nvPr>
            <p:ph idx="14"/>
          </p:nvPr>
        </p:nvSpPr>
        <p:spPr>
          <a:xfrm>
            <a:off x="3265313" y="3073396"/>
            <a:ext cx="2628388" cy="1984624"/>
          </a:xfrm>
        </p:spPr>
        <p:txBody>
          <a:bodyPr/>
          <a:lstStyle/>
          <a:p>
            <a:endParaRPr lang="en-US" dirty="0"/>
          </a:p>
        </p:txBody>
      </p:sp>
      <p:sp>
        <p:nvSpPr>
          <p:cNvPr id="21" name="Content Placeholder 8"/>
          <p:cNvSpPr>
            <a:spLocks noGrp="1"/>
          </p:cNvSpPr>
          <p:nvPr>
            <p:ph idx="15"/>
          </p:nvPr>
        </p:nvSpPr>
        <p:spPr>
          <a:xfrm>
            <a:off x="6128074" y="3073396"/>
            <a:ext cx="2570262" cy="1984624"/>
          </a:xfrm>
        </p:spPr>
        <p:txBody>
          <a:bodyPr/>
          <a:lstStyle/>
          <a:p>
            <a:endParaRPr lang="en-US" dirty="0"/>
          </a:p>
        </p:txBody>
      </p:sp>
      <p:sp>
        <p:nvSpPr>
          <p:cNvPr id="12" name="Slide Number Placeholder 7"/>
          <p:cNvSpPr>
            <a:spLocks noGrp="1"/>
          </p:cNvSpPr>
          <p:nvPr>
            <p:ph type="sldNum" sz="quarter" idx="4"/>
          </p:nvPr>
        </p:nvSpPr>
        <p:spPr>
          <a:xfrm>
            <a:off x="8474338" y="-6379"/>
            <a:ext cx="587784" cy="295435"/>
          </a:xfrm>
          <a:prstGeom prst="rect">
            <a:avLst/>
          </a:prstGeom>
        </p:spPr>
        <p:txBody>
          <a:bodyPr vert="horz" lIns="91440" tIns="45720" rIns="91440" bIns="45720" rtlCol="0" anchor="ctr"/>
          <a:lstStyle>
            <a:lvl1pPr algn="r">
              <a:defRPr sz="700">
                <a:solidFill>
                  <a:schemeClr val="bg1"/>
                </a:solidFill>
                <a:latin typeface="Arial" panose="020B0604020202020204" pitchFamily="34" charset="0"/>
                <a:cs typeface="Arial" panose="020B0604020202020204" pitchFamily="34" charset="0"/>
              </a:defRPr>
            </a:lvl1pPr>
          </a:lstStyle>
          <a:p>
            <a:r>
              <a:rPr lang="en-US">
                <a:solidFill>
                  <a:prstClr val="white"/>
                </a:solidFill>
              </a:rPr>
              <a:t>   |   </a:t>
            </a:r>
            <a:fld id="{DA15E891-66B8-4B28-AB8F-05A4B1DE573C}" type="slidenum">
              <a:rPr lang="en-US" smtClean="0">
                <a:solidFill>
                  <a:prstClr val="white"/>
                </a:solidFill>
              </a:rPr>
              <a:pPr/>
              <a:t>‹#›</a:t>
            </a:fld>
            <a:endParaRPr lang="en-US">
              <a:solidFill>
                <a:prstClr val="white"/>
              </a:solidFill>
            </a:endParaRPr>
          </a:p>
        </p:txBody>
      </p:sp>
      <p:sp>
        <p:nvSpPr>
          <p:cNvPr id="13" name="Title Placeholder 1"/>
          <p:cNvSpPr>
            <a:spLocks noGrp="1"/>
          </p:cNvSpPr>
          <p:nvPr>
            <p:ph type="title"/>
          </p:nvPr>
        </p:nvSpPr>
        <p:spPr>
          <a:xfrm>
            <a:off x="233203" y="472524"/>
            <a:ext cx="8241135" cy="348871"/>
          </a:xfrm>
          <a:prstGeom prst="rect">
            <a:avLst/>
          </a:prstGeom>
        </p:spPr>
        <p:txBody>
          <a:bodyPr vert="horz" lIns="91440" tIns="45720" rIns="91440" bIns="45720" rtlCol="0" anchor="ctr">
            <a:noAutofit/>
          </a:bodyPr>
          <a:lstStyle>
            <a:lvl1pPr>
              <a:defRPr b="0"/>
            </a:lvl1pPr>
          </a:lstStyle>
          <a:p>
            <a:r>
              <a:rPr lang="en-US" dirty="0"/>
              <a:t>Title of Slide</a:t>
            </a:r>
          </a:p>
        </p:txBody>
      </p:sp>
    </p:spTree>
    <p:extLst>
      <p:ext uri="{BB962C8B-B14F-4D97-AF65-F5344CB8AC3E}">
        <p14:creationId xmlns:p14="http://schemas.microsoft.com/office/powerpoint/2010/main" val="1049363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oleObject" Target="../embeddings/oleObject2.bin"/><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vmlDrawing" Target="../drawings/vmlDrawing2.vml"/><Relationship Id="rId5" Type="http://schemas.openxmlformats.org/officeDocument/2006/relationships/slideLayout" Target="../slideLayouts/slideLayout13.xml"/><Relationship Id="rId15" Type="http://schemas.openxmlformats.org/officeDocument/2006/relationships/image" Target="../media/image2.jpeg"/><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5.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1"/>
            </p:custDataLst>
            <p:extLst>
              <p:ext uri="{D42A27DB-BD31-4B8C-83A1-F6EECF244321}">
                <p14:modId xmlns:p14="http://schemas.microsoft.com/office/powerpoint/2010/main" val="14949403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 name="think-cell Slide" r:id="rId12" imgW="270" imgH="270" progId="TCLayout.ActiveDocument.1">
                  <p:embed/>
                </p:oleObj>
              </mc:Choice>
              <mc:Fallback>
                <p:oleObj name="think-cell Slide" r:id="rId12" imgW="270" imgH="270" progId="TCLayout.ActiveDocument.1">
                  <p:embed/>
                  <p:pic>
                    <p:nvPicPr>
                      <p:cNvPr id="2" name="Object 1" hidden="1"/>
                      <p:cNvPicPr/>
                      <p:nvPr/>
                    </p:nvPicPr>
                    <p:blipFill>
                      <a:blip r:embed="rId13"/>
                      <a:stretch>
                        <a:fillRect/>
                      </a:stretch>
                    </p:blipFill>
                    <p:spPr>
                      <a:xfrm>
                        <a:off x="1588" y="1588"/>
                        <a:ext cx="1587" cy="1587"/>
                      </a:xfrm>
                      <a:prstGeom prst="rect">
                        <a:avLst/>
                      </a:prstGeom>
                    </p:spPr>
                  </p:pic>
                </p:oleObj>
              </mc:Fallback>
            </mc:AlternateContent>
          </a:graphicData>
        </a:graphic>
      </p:graphicFrame>
      <p:pic>
        <p:nvPicPr>
          <p:cNvPr id="7" name="Picture 6" descr="header.jpg"/>
          <p:cNvPicPr>
            <a:picLocks noChangeAspect="1"/>
          </p:cNvPicPr>
          <p:nvPr userDrawn="1"/>
        </p:nvPicPr>
        <p:blipFill>
          <a:blip r:embed="rId14"/>
          <a:stretch>
            <a:fillRect/>
          </a:stretch>
        </p:blipFill>
        <p:spPr>
          <a:xfrm>
            <a:off x="0" y="0"/>
            <a:ext cx="9144000" cy="313038"/>
          </a:xfrm>
          <a:prstGeom prst="rect">
            <a:avLst/>
          </a:prstGeom>
        </p:spPr>
      </p:pic>
      <p:sp>
        <p:nvSpPr>
          <p:cNvPr id="9" name="Slide Number Placeholder 7"/>
          <p:cNvSpPr>
            <a:spLocks noGrp="1"/>
          </p:cNvSpPr>
          <p:nvPr>
            <p:ph type="sldNum" sz="quarter" idx="4"/>
          </p:nvPr>
        </p:nvSpPr>
        <p:spPr>
          <a:xfrm>
            <a:off x="8474338" y="-6379"/>
            <a:ext cx="587784" cy="295435"/>
          </a:xfrm>
          <a:prstGeom prst="rect">
            <a:avLst/>
          </a:prstGeom>
        </p:spPr>
        <p:txBody>
          <a:bodyPr vert="horz" lIns="91440" tIns="45720" rIns="91440" bIns="45720" rtlCol="0" anchor="ctr"/>
          <a:lstStyle>
            <a:lvl1pPr algn="r">
              <a:defRPr sz="700">
                <a:solidFill>
                  <a:schemeClr val="bg1"/>
                </a:solidFill>
                <a:latin typeface="Arial" panose="020B0604020202020204" pitchFamily="34" charset="0"/>
                <a:cs typeface="Arial" panose="020B0604020202020204" pitchFamily="34" charset="0"/>
              </a:defRPr>
            </a:lvl1pPr>
          </a:lstStyle>
          <a:p>
            <a:pPr defTabSz="457200"/>
            <a:r>
              <a:rPr lang="en-US">
                <a:solidFill>
                  <a:prstClr val="white"/>
                </a:solidFill>
              </a:rPr>
              <a:t>   |   </a:t>
            </a:r>
            <a:fld id="{DA15E891-66B8-4B28-AB8F-05A4B1DE573C}" type="slidenum">
              <a:rPr lang="en-US" smtClean="0">
                <a:solidFill>
                  <a:prstClr val="white"/>
                </a:solidFill>
              </a:rPr>
              <a:pPr defTabSz="457200"/>
              <a:t>‹#›</a:t>
            </a:fld>
            <a:endParaRPr lang="en-US">
              <a:solidFill>
                <a:prstClr val="white"/>
              </a:solidFill>
            </a:endParaRPr>
          </a:p>
        </p:txBody>
      </p:sp>
      <p:sp>
        <p:nvSpPr>
          <p:cNvPr id="13" name="Title Placeholder 1"/>
          <p:cNvSpPr>
            <a:spLocks noGrp="1"/>
          </p:cNvSpPr>
          <p:nvPr>
            <p:ph type="title"/>
          </p:nvPr>
        </p:nvSpPr>
        <p:spPr>
          <a:xfrm>
            <a:off x="186267" y="432693"/>
            <a:ext cx="8238319" cy="348871"/>
          </a:xfrm>
          <a:prstGeom prst="rect">
            <a:avLst/>
          </a:prstGeom>
        </p:spPr>
        <p:txBody>
          <a:bodyPr vert="horz" lIns="91440" tIns="45720" rIns="91440" bIns="45720" rtlCol="0" anchor="ctr">
            <a:noAutofit/>
          </a:bodyPr>
          <a:lstStyle/>
          <a:p>
            <a:r>
              <a:rPr lang="en-US" dirty="0"/>
              <a:t>Title of Slide</a:t>
            </a:r>
          </a:p>
        </p:txBody>
      </p:sp>
      <p:sp>
        <p:nvSpPr>
          <p:cNvPr id="14" name="Text Placeholder 8"/>
          <p:cNvSpPr>
            <a:spLocks noGrp="1"/>
          </p:cNvSpPr>
          <p:nvPr>
            <p:ph type="body" idx="1"/>
          </p:nvPr>
        </p:nvSpPr>
        <p:spPr>
          <a:xfrm>
            <a:off x="457200" y="1250092"/>
            <a:ext cx="8238318" cy="40817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3752686"/>
      </p:ext>
    </p:extLst>
  </p:cSld>
  <p:clrMap bg1="lt1" tx1="dk1" bg2="lt2" tx2="dk2" accent1="accent1" accent2="accent2" accent3="accent3" accent4="accent4" accent5="accent5" accent6="accent6" hlink="hlink" folHlink="folHlink"/>
  <p:sldLayoutIdLst>
    <p:sldLayoutId id="2147483672" r:id="rId1"/>
    <p:sldLayoutId id="2147483674" r:id="rId2"/>
    <p:sldLayoutId id="2147483696" r:id="rId3"/>
    <p:sldLayoutId id="2147483697" r:id="rId4"/>
    <p:sldLayoutId id="2147483698" r:id="rId5"/>
    <p:sldLayoutId id="2147483699" r:id="rId6"/>
    <p:sldLayoutId id="2147483700" r:id="rId7"/>
    <p:sldLayoutId id="2147483712" r:id="rId8"/>
  </p:sldLayoutIdLst>
  <p:hf hdr="0" ftr="0" dt="0"/>
  <p:txStyles>
    <p:titleStyle>
      <a:lvl1pPr algn="l" defTabSz="457200" rtl="0" eaLnBrk="1" latinLnBrk="0" hangingPunct="1">
        <a:spcBef>
          <a:spcPct val="0"/>
        </a:spcBef>
        <a:buNone/>
        <a:defRPr sz="2400" b="1" i="0" kern="1200">
          <a:solidFill>
            <a:schemeClr val="accent4">
              <a:lumMod val="75000"/>
            </a:schemeClr>
          </a:solidFill>
          <a:latin typeface="Calibri" panose="020F0502020204030204" pitchFamily="34" charset="0"/>
          <a:ea typeface="+mj-ea"/>
          <a:cs typeface="Calibri" panose="020F0502020204030204" pitchFamily="34" charset="0"/>
        </a:defRPr>
      </a:lvl1pPr>
    </p:titleStyle>
    <p:bodyStyle>
      <a:lvl1pPr marL="342900" indent="-256032"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SzPct val="80000"/>
        <a:buFont typeface="Wingdings" charset="2"/>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SzPct val="90000"/>
        <a:buFont typeface="Lucida Grande"/>
        <a:buChar char="-"/>
        <a:defRPr sz="1600" kern="1200">
          <a:solidFill>
            <a:schemeClr val="tx1"/>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SzPct val="90000"/>
        <a:buFont typeface="Lucida Grande"/>
        <a:buChar char="-"/>
        <a:defRPr sz="1600" kern="1200">
          <a:solidFill>
            <a:schemeClr val="tx1"/>
          </a:solidFill>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SzPct val="90000"/>
        <a:buFont typeface="Lucida Grande"/>
        <a:buChar char="-"/>
        <a:defRPr sz="1600" kern="1200">
          <a:solidFill>
            <a:schemeClr val="tx1"/>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SzPct val="90000"/>
        <a:buFont typeface="Lucida Grande"/>
        <a:buChar char="-"/>
        <a:defRPr sz="1600" kern="1200">
          <a:solidFill>
            <a:schemeClr val="tx1"/>
          </a:solidFill>
          <a:latin typeface="Calibri" panose="020F0502020204030204" pitchFamily="34" charset="0"/>
          <a:ea typeface="+mn-ea"/>
          <a:cs typeface="Calibri" panose="020F0502020204030204" pitchFamily="34" charset="0"/>
        </a:defRPr>
      </a:lvl6pPr>
      <a:lvl7pPr marL="2971800" indent="-228600" algn="l" defTabSz="457200" rtl="0" eaLnBrk="1" latinLnBrk="0" hangingPunct="1">
        <a:spcBef>
          <a:spcPct val="20000"/>
        </a:spcBef>
        <a:buSzPct val="90000"/>
        <a:buFont typeface="Lucida Grande"/>
        <a:buChar char="-"/>
        <a:defRPr sz="1600" kern="1200">
          <a:solidFill>
            <a:schemeClr val="tx1"/>
          </a:solidFill>
          <a:latin typeface="Calibri" panose="020F0502020204030204" pitchFamily="34" charset="0"/>
          <a:ea typeface="+mn-ea"/>
          <a:cs typeface="Calibri" panose="020F0502020204030204" pitchFamily="34" charset="0"/>
        </a:defRPr>
      </a:lvl7pPr>
      <a:lvl8pPr marL="3429000" indent="-228600" algn="l" defTabSz="457200" rtl="0" eaLnBrk="1" latinLnBrk="0" hangingPunct="1">
        <a:spcBef>
          <a:spcPct val="20000"/>
        </a:spcBef>
        <a:buSzPct val="90000"/>
        <a:buFont typeface="Lucida Grande"/>
        <a:buChar char="-"/>
        <a:defRPr sz="1600" kern="1200">
          <a:solidFill>
            <a:schemeClr val="tx1"/>
          </a:solidFill>
          <a:latin typeface="Calibri" panose="020F0502020204030204" pitchFamily="34" charset="0"/>
          <a:ea typeface="+mn-ea"/>
          <a:cs typeface="Calibri" panose="020F0502020204030204" pitchFamily="34" charset="0"/>
        </a:defRPr>
      </a:lvl8pPr>
      <a:lvl9pPr marL="3886200" indent="-228600" algn="l" defTabSz="457200" rtl="0" eaLnBrk="1" latinLnBrk="0" hangingPunct="1">
        <a:spcBef>
          <a:spcPct val="20000"/>
        </a:spcBef>
        <a:buSzPct val="90000"/>
        <a:buFont typeface="Lucida Grande"/>
        <a:buChar char="-"/>
        <a:defRPr sz="1600" kern="1200">
          <a:solidFill>
            <a:schemeClr val="tx1"/>
          </a:solidFill>
          <a:latin typeface="Calibri" panose="020F0502020204030204" pitchFamily="34" charset="0"/>
          <a:ea typeface="+mn-ea"/>
          <a:cs typeface="Calibri" panose="020F0502020204030204" pitchFamily="3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2"/>
            </p:custDataLst>
            <p:extLst>
              <p:ext uri="{D42A27DB-BD31-4B8C-83A1-F6EECF244321}">
                <p14:modId xmlns:p14="http://schemas.microsoft.com/office/powerpoint/2010/main" val="23801331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49" name="think-cell Slide" r:id="rId13" imgW="360" imgH="360" progId="TCLayout.ActiveDocument.1">
                  <p:embed/>
                </p:oleObj>
              </mc:Choice>
              <mc:Fallback>
                <p:oleObj name="think-cell Slide" r:id="rId13" imgW="360" imgH="360" progId="TCLayout.ActiveDocument.1">
                  <p:embed/>
                  <p:pic>
                    <p:nvPicPr>
                      <p:cNvPr id="2" name="Object 1" hidden="1"/>
                      <p:cNvPicPr/>
                      <p:nvPr/>
                    </p:nvPicPr>
                    <p:blipFill>
                      <a:blip r:embed="rId14"/>
                      <a:stretch>
                        <a:fillRect/>
                      </a:stretch>
                    </p:blipFill>
                    <p:spPr>
                      <a:xfrm>
                        <a:off x="1588" y="1588"/>
                        <a:ext cx="1587" cy="1587"/>
                      </a:xfrm>
                      <a:prstGeom prst="rect">
                        <a:avLst/>
                      </a:prstGeom>
                    </p:spPr>
                  </p:pic>
                </p:oleObj>
              </mc:Fallback>
            </mc:AlternateContent>
          </a:graphicData>
        </a:graphic>
      </p:graphicFrame>
      <p:pic>
        <p:nvPicPr>
          <p:cNvPr id="7" name="Picture 6" descr="header.jpg"/>
          <p:cNvPicPr>
            <a:picLocks noChangeAspect="1"/>
          </p:cNvPicPr>
          <p:nvPr userDrawn="1"/>
        </p:nvPicPr>
        <p:blipFill>
          <a:blip r:embed="rId15"/>
          <a:stretch>
            <a:fillRect/>
          </a:stretch>
        </p:blipFill>
        <p:spPr>
          <a:xfrm>
            <a:off x="0" y="0"/>
            <a:ext cx="9144000" cy="313038"/>
          </a:xfrm>
          <a:prstGeom prst="rect">
            <a:avLst/>
          </a:prstGeom>
        </p:spPr>
      </p:pic>
      <p:sp>
        <p:nvSpPr>
          <p:cNvPr id="9" name="Slide Number Placeholder 7"/>
          <p:cNvSpPr>
            <a:spLocks noGrp="1"/>
          </p:cNvSpPr>
          <p:nvPr>
            <p:ph type="sldNum" sz="quarter" idx="4"/>
          </p:nvPr>
        </p:nvSpPr>
        <p:spPr>
          <a:xfrm>
            <a:off x="8474338" y="-6379"/>
            <a:ext cx="587784" cy="295435"/>
          </a:xfrm>
          <a:prstGeom prst="rect">
            <a:avLst/>
          </a:prstGeom>
        </p:spPr>
        <p:txBody>
          <a:bodyPr vert="horz" lIns="91440" tIns="45720" rIns="91440" bIns="45720" rtlCol="0" anchor="ctr"/>
          <a:lstStyle>
            <a:lvl1pPr algn="r">
              <a:defRPr sz="700">
                <a:solidFill>
                  <a:schemeClr val="bg1"/>
                </a:solidFill>
                <a:latin typeface="Arial" panose="020B0604020202020204" pitchFamily="34" charset="0"/>
                <a:cs typeface="Arial" panose="020B0604020202020204" pitchFamily="34" charset="0"/>
              </a:defRPr>
            </a:lvl1pPr>
          </a:lstStyle>
          <a:p>
            <a:pPr defTabSz="457200"/>
            <a:r>
              <a:rPr lang="en-US">
                <a:solidFill>
                  <a:prstClr val="white"/>
                </a:solidFill>
              </a:rPr>
              <a:t>   |   </a:t>
            </a:r>
            <a:fld id="{DA15E891-66B8-4B28-AB8F-05A4B1DE573C}" type="slidenum">
              <a:rPr lang="en-US" smtClean="0">
                <a:solidFill>
                  <a:prstClr val="white"/>
                </a:solidFill>
              </a:rPr>
              <a:pPr defTabSz="457200"/>
              <a:t>‹#›</a:t>
            </a:fld>
            <a:endParaRPr lang="en-US">
              <a:solidFill>
                <a:prstClr val="white"/>
              </a:solidFill>
            </a:endParaRPr>
          </a:p>
        </p:txBody>
      </p:sp>
      <p:sp>
        <p:nvSpPr>
          <p:cNvPr id="13" name="Title Placeholder 1"/>
          <p:cNvSpPr>
            <a:spLocks noGrp="1"/>
          </p:cNvSpPr>
          <p:nvPr>
            <p:ph type="title"/>
          </p:nvPr>
        </p:nvSpPr>
        <p:spPr>
          <a:xfrm>
            <a:off x="186267" y="432693"/>
            <a:ext cx="8238319" cy="348871"/>
          </a:xfrm>
          <a:prstGeom prst="rect">
            <a:avLst/>
          </a:prstGeom>
        </p:spPr>
        <p:txBody>
          <a:bodyPr vert="horz" lIns="91440" tIns="45720" rIns="91440" bIns="45720" rtlCol="0" anchor="ctr">
            <a:noAutofit/>
          </a:bodyPr>
          <a:lstStyle/>
          <a:p>
            <a:r>
              <a:rPr lang="en-US" dirty="0"/>
              <a:t>Title of Slide</a:t>
            </a:r>
          </a:p>
        </p:txBody>
      </p:sp>
      <p:sp>
        <p:nvSpPr>
          <p:cNvPr id="14" name="Text Placeholder 8"/>
          <p:cNvSpPr>
            <a:spLocks noGrp="1"/>
          </p:cNvSpPr>
          <p:nvPr>
            <p:ph type="body" idx="1"/>
          </p:nvPr>
        </p:nvSpPr>
        <p:spPr>
          <a:xfrm>
            <a:off x="457200" y="1250092"/>
            <a:ext cx="8238318" cy="40817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8"/>
            <a:endParaRPr lang="en-US" dirty="0"/>
          </a:p>
        </p:txBody>
      </p:sp>
    </p:spTree>
    <p:extLst>
      <p:ext uri="{BB962C8B-B14F-4D97-AF65-F5344CB8AC3E}">
        <p14:creationId xmlns:p14="http://schemas.microsoft.com/office/powerpoint/2010/main" val="3357814956"/>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11" r:id="rId8"/>
    <p:sldLayoutId id="2147483713" r:id="rId9"/>
  </p:sldLayoutIdLst>
  <p:hf hdr="0" ftr="0" dt="0"/>
  <p:txStyles>
    <p:titleStyle>
      <a:lvl1pPr algn="l" defTabSz="457200" rtl="0" eaLnBrk="1" latinLnBrk="0" hangingPunct="1">
        <a:spcBef>
          <a:spcPct val="0"/>
        </a:spcBef>
        <a:buNone/>
        <a:defRPr sz="2800" b="1" i="0" kern="1200">
          <a:solidFill>
            <a:schemeClr val="accent4">
              <a:lumMod val="75000"/>
            </a:schemeClr>
          </a:solidFill>
          <a:latin typeface="Calibri" panose="020F0502020204030204" pitchFamily="34" charset="0"/>
          <a:ea typeface="+mj-ea"/>
          <a:cs typeface="Calibri" panose="020F0502020204030204" pitchFamily="34" charset="0"/>
        </a:defRPr>
      </a:lvl1pPr>
    </p:titleStyle>
    <p:bodyStyle>
      <a:lvl1pPr marL="342900" indent="-256032" algn="l" defTabSz="457200" rtl="0" eaLnBrk="1" latinLnBrk="0" hangingPunct="1">
        <a:spcBef>
          <a:spcPct val="20000"/>
        </a:spcBef>
        <a:buFont typeface="Arial"/>
        <a:buChar char="•"/>
        <a:defRPr sz="2000" kern="1200">
          <a:solidFill>
            <a:schemeClr val="accent4">
              <a:lumMod val="75000"/>
            </a:schemeClr>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SzPct val="80000"/>
        <a:buFont typeface="Wingdings" charset="2"/>
        <a:buChar char="§"/>
        <a:defRPr sz="1800" kern="1200">
          <a:solidFill>
            <a:schemeClr val="accent4">
              <a:lumMod val="75000"/>
            </a:schemeClr>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SzPct val="90000"/>
        <a:buFont typeface="Lucida Grande"/>
        <a:buChar char="-"/>
        <a:defRPr sz="1600" kern="1200">
          <a:solidFill>
            <a:schemeClr val="accent4">
              <a:lumMod val="75000"/>
            </a:schemeClr>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SzPct val="90000"/>
        <a:buFont typeface="Lucida Grande"/>
        <a:buChar char="-"/>
        <a:defRPr sz="1600" kern="1200">
          <a:solidFill>
            <a:schemeClr val="accent4">
              <a:lumMod val="75000"/>
            </a:schemeClr>
          </a:solidFill>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SzPct val="90000"/>
        <a:buFont typeface="Lucida Grande"/>
        <a:buChar char="-"/>
        <a:defRPr sz="1600" kern="1200">
          <a:solidFill>
            <a:schemeClr val="accent4">
              <a:lumMod val="75000"/>
            </a:schemeClr>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SzPct val="90000"/>
        <a:buFont typeface="Lucida Grande"/>
        <a:buChar char="-"/>
        <a:defRPr sz="1600" kern="1200">
          <a:solidFill>
            <a:schemeClr val="accent4">
              <a:lumMod val="75000"/>
            </a:schemeClr>
          </a:solidFill>
          <a:latin typeface="Calibri" panose="020F0502020204030204" pitchFamily="34" charset="0"/>
          <a:ea typeface="+mn-ea"/>
          <a:cs typeface="Calibri" panose="020F0502020204030204" pitchFamily="34" charset="0"/>
        </a:defRPr>
      </a:lvl6pPr>
      <a:lvl7pPr marL="2971800" indent="-228600" algn="l" defTabSz="457200" rtl="0" eaLnBrk="1" latinLnBrk="0" hangingPunct="1">
        <a:spcBef>
          <a:spcPct val="20000"/>
        </a:spcBef>
        <a:buSzPct val="90000"/>
        <a:buFont typeface="Lucida Grande"/>
        <a:buChar char="-"/>
        <a:defRPr sz="1600" kern="1200">
          <a:solidFill>
            <a:schemeClr val="accent4">
              <a:lumMod val="75000"/>
            </a:schemeClr>
          </a:solidFill>
          <a:latin typeface="Calibri" panose="020F0502020204030204" pitchFamily="34" charset="0"/>
          <a:ea typeface="+mn-ea"/>
          <a:cs typeface="Calibri" panose="020F0502020204030204" pitchFamily="34" charset="0"/>
        </a:defRPr>
      </a:lvl7pPr>
      <a:lvl8pPr marL="3429000" indent="-228600" algn="l" defTabSz="457200" rtl="0" eaLnBrk="1" latinLnBrk="0" hangingPunct="1">
        <a:spcBef>
          <a:spcPct val="20000"/>
        </a:spcBef>
        <a:buSzPct val="90000"/>
        <a:buFont typeface="Lucida Grande"/>
        <a:buChar char="-"/>
        <a:defRPr sz="1600" kern="1200">
          <a:solidFill>
            <a:schemeClr val="accent4">
              <a:lumMod val="75000"/>
            </a:schemeClr>
          </a:solidFill>
          <a:latin typeface="Calibri" panose="020F0502020204030204" pitchFamily="34" charset="0"/>
          <a:ea typeface="+mn-ea"/>
          <a:cs typeface="Calibri" panose="020F0502020204030204" pitchFamily="34" charset="0"/>
        </a:defRPr>
      </a:lvl8pPr>
      <a:lvl9pPr marL="3886200" indent="-228600" algn="l" defTabSz="457200" rtl="0" eaLnBrk="1" latinLnBrk="0" hangingPunct="1">
        <a:spcBef>
          <a:spcPct val="20000"/>
        </a:spcBef>
        <a:buSzPct val="90000"/>
        <a:buFont typeface="Lucida Grande"/>
        <a:buChar char="-"/>
        <a:defRPr sz="1600" kern="1200">
          <a:solidFill>
            <a:schemeClr val="accent4">
              <a:lumMod val="75000"/>
            </a:schemeClr>
          </a:solidFill>
          <a:latin typeface="Calibri" panose="020F0502020204030204" pitchFamily="34" charset="0"/>
          <a:ea typeface="+mn-ea"/>
          <a:cs typeface="Calibri" panose="020F0502020204030204" pitchFamily="34"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ssrn.com/" TargetMode="External"/><Relationship Id="rId2" Type="http://schemas.openxmlformats.org/officeDocument/2006/relationships/hyperlink" Target="mailto:m.harris@elsevier.com" TargetMode="Externa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srn.com/en/"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sLEsWB1wZMA"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85119" y="4949502"/>
            <a:ext cx="5370107" cy="290286"/>
          </a:xfrm>
        </p:spPr>
        <p:txBody>
          <a:bodyPr>
            <a:noAutofit/>
          </a:bodyPr>
          <a:lstStyle/>
          <a:p>
            <a:r>
              <a:rPr lang="en-GB" sz="1600" dirty="0">
                <a:solidFill>
                  <a:srgbClr val="53565A"/>
                </a:solidFill>
                <a:latin typeface="+mn-lt"/>
              </a:rPr>
              <a:t>Mike Harris – Software Engineering Lead, SSRN</a:t>
            </a:r>
            <a:endParaRPr lang="en-US" sz="1600" dirty="0">
              <a:solidFill>
                <a:srgbClr val="53565A"/>
              </a:solidFill>
              <a:latin typeface="+mn-lt"/>
            </a:endParaRPr>
          </a:p>
        </p:txBody>
      </p:sp>
      <p:sp>
        <p:nvSpPr>
          <p:cNvPr id="5" name="Text Placeholder 1"/>
          <p:cNvSpPr>
            <a:spLocks noGrp="1"/>
          </p:cNvSpPr>
          <p:nvPr>
            <p:ph type="body" sz="quarter" idx="12"/>
          </p:nvPr>
        </p:nvSpPr>
        <p:spPr>
          <a:xfrm>
            <a:off x="5905145" y="5328007"/>
            <a:ext cx="3100700" cy="290286"/>
          </a:xfrm>
        </p:spPr>
        <p:txBody>
          <a:bodyPr>
            <a:noAutofit/>
          </a:bodyPr>
          <a:lstStyle/>
          <a:p>
            <a:pPr algn="r"/>
            <a:r>
              <a:rPr lang="en-GB" sz="1600" b="1" dirty="0">
                <a:solidFill>
                  <a:srgbClr val="53565A"/>
                </a:solidFill>
                <a:latin typeface="+mn-lt"/>
              </a:rPr>
              <a:t>Empowering Knowledge</a:t>
            </a:r>
            <a:endParaRPr lang="en-US" sz="1600" b="1" dirty="0">
              <a:solidFill>
                <a:srgbClr val="53565A"/>
              </a:solidFill>
              <a:latin typeface="+mn-lt"/>
            </a:endParaRPr>
          </a:p>
        </p:txBody>
      </p:sp>
      <p:sp>
        <p:nvSpPr>
          <p:cNvPr id="9" name="Shape 177"/>
          <p:cNvSpPr txBox="1">
            <a:spLocks/>
          </p:cNvSpPr>
          <p:nvPr/>
        </p:nvSpPr>
        <p:spPr>
          <a:xfrm>
            <a:off x="1626761" y="476023"/>
            <a:ext cx="8229600" cy="789600"/>
          </a:xfrm>
          <a:prstGeom prst="rect">
            <a:avLst/>
          </a:prstGeom>
        </p:spPr>
        <p:txBody>
          <a:bodyPr vert="horz" lIns="91425" tIns="91425" rIns="91425" bIns="91425" rtlCol="0" anchor="b" anchorCtr="0">
            <a:noAutofit/>
          </a:bodyPr>
          <a:lstStyle>
            <a:lvl1pPr algn="l" defTabSz="457200" rtl="0" eaLnBrk="1" latinLnBrk="0" hangingPunct="1">
              <a:spcBef>
                <a:spcPct val="0"/>
              </a:spcBef>
              <a:buNone/>
              <a:defRPr sz="2400" b="1" i="0" kern="1200">
                <a:solidFill>
                  <a:schemeClr val="accent4">
                    <a:lumMod val="75000"/>
                  </a:schemeClr>
                </a:solidFill>
                <a:latin typeface="Calibri" panose="020F0502020204030204" pitchFamily="34" charset="0"/>
                <a:ea typeface="+mj-ea"/>
                <a:cs typeface="Calibri" panose="020F0502020204030204" pitchFamily="34" charset="0"/>
              </a:defRPr>
            </a:lvl1pPr>
          </a:lstStyle>
          <a:p>
            <a:r>
              <a:rPr lang="en-GB" dirty="0">
                <a:solidFill>
                  <a:schemeClr val="accent1"/>
                </a:solidFill>
              </a:rPr>
              <a:t>A Brief Introduction to Kanban</a:t>
            </a:r>
            <a:endParaRPr lang="en" sz="1800" dirty="0">
              <a:solidFill>
                <a:schemeClr val="accent1"/>
              </a:solidFill>
            </a:endParaRPr>
          </a:p>
        </p:txBody>
      </p:sp>
    </p:spTree>
    <p:extLst>
      <p:ext uri="{BB962C8B-B14F-4D97-AF65-F5344CB8AC3E}">
        <p14:creationId xmlns:p14="http://schemas.microsoft.com/office/powerpoint/2010/main" val="22866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Scrum vs Kanban: Kanban boards</a:t>
            </a:r>
          </a:p>
        </p:txBody>
      </p:sp>
      <p:pic>
        <p:nvPicPr>
          <p:cNvPr id="2" name="Picture 1">
            <a:extLst>
              <a:ext uri="{FF2B5EF4-FFF2-40B4-BE49-F238E27FC236}">
                <a16:creationId xmlns:a16="http://schemas.microsoft.com/office/drawing/2014/main" id="{9FC77FDB-1BC6-5843-A86A-EFB06CA3AD7C}"/>
              </a:ext>
            </a:extLst>
          </p:cNvPr>
          <p:cNvPicPr>
            <a:picLocks noChangeAspect="1"/>
          </p:cNvPicPr>
          <p:nvPr/>
        </p:nvPicPr>
        <p:blipFill>
          <a:blip r:embed="rId3"/>
          <a:stretch>
            <a:fillRect/>
          </a:stretch>
        </p:blipFill>
        <p:spPr>
          <a:xfrm>
            <a:off x="1701800" y="1181194"/>
            <a:ext cx="5740400" cy="3937000"/>
          </a:xfrm>
          <a:prstGeom prst="rect">
            <a:avLst/>
          </a:prstGeom>
        </p:spPr>
      </p:pic>
      <p:grpSp>
        <p:nvGrpSpPr>
          <p:cNvPr id="21" name="Group 20">
            <a:extLst>
              <a:ext uri="{FF2B5EF4-FFF2-40B4-BE49-F238E27FC236}">
                <a16:creationId xmlns:a16="http://schemas.microsoft.com/office/drawing/2014/main" id="{9AE2B83F-3322-6240-AAF8-8815A205BFC8}"/>
              </a:ext>
            </a:extLst>
          </p:cNvPr>
          <p:cNvGrpSpPr/>
          <p:nvPr/>
        </p:nvGrpSpPr>
        <p:grpSpPr>
          <a:xfrm>
            <a:off x="5314278" y="872776"/>
            <a:ext cx="2191489" cy="1075334"/>
            <a:chOff x="5314278" y="872776"/>
            <a:chExt cx="2191489" cy="1075334"/>
          </a:xfrm>
        </p:grpSpPr>
        <p:cxnSp>
          <p:nvCxnSpPr>
            <p:cNvPr id="7" name="Straight Arrow Connector 6">
              <a:extLst>
                <a:ext uri="{FF2B5EF4-FFF2-40B4-BE49-F238E27FC236}">
                  <a16:creationId xmlns:a16="http://schemas.microsoft.com/office/drawing/2014/main" id="{5CD3C55B-3EBC-4144-BA48-DB7E334C8CC7}"/>
                </a:ext>
              </a:extLst>
            </p:cNvPr>
            <p:cNvCxnSpPr>
              <a:cxnSpLocks/>
            </p:cNvCxnSpPr>
            <p:nvPr/>
          </p:nvCxnSpPr>
          <p:spPr>
            <a:xfrm>
              <a:off x="6915079" y="1181194"/>
              <a:ext cx="184968" cy="766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CCD0ED9-7709-7845-936B-CC13BFA30D08}"/>
                </a:ext>
              </a:extLst>
            </p:cNvPr>
            <p:cNvCxnSpPr>
              <a:cxnSpLocks/>
            </p:cNvCxnSpPr>
            <p:nvPr/>
          </p:nvCxnSpPr>
          <p:spPr>
            <a:xfrm flipH="1">
              <a:off x="5314278" y="1181194"/>
              <a:ext cx="1552391" cy="766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932646C-C9A6-C24F-B179-D9905CE55357}"/>
                </a:ext>
              </a:extLst>
            </p:cNvPr>
            <p:cNvSpPr txBox="1"/>
            <p:nvPr/>
          </p:nvSpPr>
          <p:spPr>
            <a:xfrm>
              <a:off x="6694326" y="872776"/>
              <a:ext cx="811441" cy="308418"/>
            </a:xfrm>
            <a:prstGeom prst="rect">
              <a:avLst/>
            </a:prstGeom>
            <a:noFill/>
          </p:spPr>
          <p:txBody>
            <a:bodyPr wrap="none" rtlCol="0">
              <a:spAutoFit/>
            </a:bodyPr>
            <a:lstStyle/>
            <a:p>
              <a:r>
                <a:rPr lang="en-US" dirty="0"/>
                <a:t>Queues</a:t>
              </a:r>
            </a:p>
          </p:txBody>
        </p:sp>
      </p:grpSp>
      <p:grpSp>
        <p:nvGrpSpPr>
          <p:cNvPr id="20" name="Group 19">
            <a:extLst>
              <a:ext uri="{FF2B5EF4-FFF2-40B4-BE49-F238E27FC236}">
                <a16:creationId xmlns:a16="http://schemas.microsoft.com/office/drawing/2014/main" id="{109B44DC-5B20-1C42-953A-D23F71DC74AC}"/>
              </a:ext>
            </a:extLst>
          </p:cNvPr>
          <p:cNvGrpSpPr/>
          <p:nvPr/>
        </p:nvGrpSpPr>
        <p:grpSpPr>
          <a:xfrm>
            <a:off x="787365" y="1302400"/>
            <a:ext cx="3352388" cy="524503"/>
            <a:chOff x="787365" y="1302400"/>
            <a:chExt cx="3352388" cy="524503"/>
          </a:xfrm>
        </p:grpSpPr>
        <p:cxnSp>
          <p:nvCxnSpPr>
            <p:cNvPr id="14" name="Straight Arrow Connector 13">
              <a:extLst>
                <a:ext uri="{FF2B5EF4-FFF2-40B4-BE49-F238E27FC236}">
                  <a16:creationId xmlns:a16="http://schemas.microsoft.com/office/drawing/2014/main" id="{EE41F3E8-30F2-F743-B33E-372B4537E703}"/>
                </a:ext>
              </a:extLst>
            </p:cNvPr>
            <p:cNvCxnSpPr>
              <a:cxnSpLocks/>
            </p:cNvCxnSpPr>
            <p:nvPr/>
          </p:nvCxnSpPr>
          <p:spPr>
            <a:xfrm>
              <a:off x="1247887" y="1463040"/>
              <a:ext cx="1895138" cy="3347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B93496B-EA73-1649-AD79-5A1D0C5E5546}"/>
                </a:ext>
              </a:extLst>
            </p:cNvPr>
            <p:cNvCxnSpPr>
              <a:cxnSpLocks/>
            </p:cNvCxnSpPr>
            <p:nvPr/>
          </p:nvCxnSpPr>
          <p:spPr>
            <a:xfrm>
              <a:off x="1247887" y="1463040"/>
              <a:ext cx="2891866" cy="33472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CF15161-4749-C945-A20E-89276FB6FEFD}"/>
                </a:ext>
              </a:extLst>
            </p:cNvPr>
            <p:cNvSpPr txBox="1"/>
            <p:nvPr/>
          </p:nvSpPr>
          <p:spPr>
            <a:xfrm>
              <a:off x="787365" y="1302400"/>
              <a:ext cx="654346" cy="524503"/>
            </a:xfrm>
            <a:prstGeom prst="rect">
              <a:avLst/>
            </a:prstGeom>
            <a:noFill/>
          </p:spPr>
          <p:txBody>
            <a:bodyPr wrap="none" rtlCol="0">
              <a:spAutoFit/>
            </a:bodyPr>
            <a:lstStyle/>
            <a:p>
              <a:r>
                <a:rPr lang="en-US" dirty="0"/>
                <a:t>WIP</a:t>
              </a:r>
              <a:br>
                <a:rPr lang="en-US" dirty="0"/>
              </a:br>
              <a:r>
                <a:rPr lang="en-US" dirty="0"/>
                <a:t>Limits</a:t>
              </a:r>
            </a:p>
          </p:txBody>
        </p:sp>
      </p:grpSp>
    </p:spTree>
    <p:extLst>
      <p:ext uri="{BB962C8B-B14F-4D97-AF65-F5344CB8AC3E}">
        <p14:creationId xmlns:p14="http://schemas.microsoft.com/office/powerpoint/2010/main" val="17112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err="1"/>
              <a:t>ScrumBan</a:t>
            </a:r>
            <a:endParaRPr lang="en-GB" dirty="0"/>
          </a:p>
        </p:txBody>
      </p:sp>
      <p:sp>
        <p:nvSpPr>
          <p:cNvPr id="2" name="Content Placeholder 1"/>
          <p:cNvSpPr>
            <a:spLocks noGrp="1"/>
          </p:cNvSpPr>
          <p:nvPr>
            <p:ph type="body" idx="1"/>
          </p:nvPr>
        </p:nvSpPr>
        <p:spPr/>
        <p:txBody>
          <a:bodyPr>
            <a:normAutofit/>
          </a:bodyPr>
          <a:lstStyle/>
          <a:p>
            <a:r>
              <a:rPr lang="en-GB" dirty="0"/>
              <a:t>Do daily stand-ups</a:t>
            </a:r>
          </a:p>
          <a:p>
            <a:r>
              <a:rPr lang="en-GB" dirty="0"/>
              <a:t>Hold frequent Retrospectives</a:t>
            </a:r>
          </a:p>
          <a:p>
            <a:r>
              <a:rPr lang="en-GB" dirty="0"/>
              <a:t>Consider holding short planning to cover what may be done in next </a:t>
            </a:r>
            <a:r>
              <a:rPr lang="en-GB" i="1" dirty="0"/>
              <a:t>iteration.</a:t>
            </a:r>
          </a:p>
          <a:p>
            <a:r>
              <a:rPr lang="en-GB" dirty="0"/>
              <a:t>Use WIP limits.</a:t>
            </a:r>
          </a:p>
          <a:p>
            <a:r>
              <a:rPr lang="en-GB" dirty="0"/>
              <a:t>Reprioritise as and when.</a:t>
            </a:r>
          </a:p>
          <a:p>
            <a:r>
              <a:rPr lang="en-GB" dirty="0"/>
              <a:t>Release as and when.</a:t>
            </a:r>
          </a:p>
          <a:p>
            <a:r>
              <a:rPr lang="en-GB" dirty="0"/>
              <a:t>Hold Grooming Workshops</a:t>
            </a:r>
            <a:br>
              <a:rPr lang="en-GB" dirty="0"/>
            </a:br>
            <a:r>
              <a:rPr lang="en-GB" dirty="0"/>
              <a:t>in the background.</a:t>
            </a:r>
          </a:p>
          <a:p>
            <a:endParaRPr lang="en-GB" dirty="0"/>
          </a:p>
          <a:p>
            <a:endParaRPr lang="en-GB" dirty="0"/>
          </a:p>
        </p:txBody>
      </p:sp>
      <p:pic>
        <p:nvPicPr>
          <p:cNvPr id="3" name="Picture 2">
            <a:extLst>
              <a:ext uri="{FF2B5EF4-FFF2-40B4-BE49-F238E27FC236}">
                <a16:creationId xmlns:a16="http://schemas.microsoft.com/office/drawing/2014/main" id="{F3997B1D-E7DF-5B41-BBFD-2270FCD564AE}"/>
              </a:ext>
            </a:extLst>
          </p:cNvPr>
          <p:cNvPicPr>
            <a:picLocks noChangeAspect="1"/>
          </p:cNvPicPr>
          <p:nvPr/>
        </p:nvPicPr>
        <p:blipFill>
          <a:blip r:embed="rId3"/>
          <a:stretch>
            <a:fillRect/>
          </a:stretch>
        </p:blipFill>
        <p:spPr>
          <a:xfrm>
            <a:off x="4572000" y="3568167"/>
            <a:ext cx="4445000" cy="1905000"/>
          </a:xfrm>
          <a:prstGeom prst="rect">
            <a:avLst/>
          </a:prstGeom>
        </p:spPr>
      </p:pic>
    </p:spTree>
    <p:extLst>
      <p:ext uri="{BB962C8B-B14F-4D97-AF65-F5344CB8AC3E}">
        <p14:creationId xmlns:p14="http://schemas.microsoft.com/office/powerpoint/2010/main" val="3069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Stand-up: Tips</a:t>
            </a:r>
          </a:p>
        </p:txBody>
      </p:sp>
      <p:sp>
        <p:nvSpPr>
          <p:cNvPr id="2" name="Content Placeholder 1"/>
          <p:cNvSpPr>
            <a:spLocks noGrp="1"/>
          </p:cNvSpPr>
          <p:nvPr>
            <p:ph type="body" idx="1"/>
          </p:nvPr>
        </p:nvSpPr>
        <p:spPr/>
        <p:txBody>
          <a:bodyPr>
            <a:normAutofit fontScale="92500" lnSpcReduction="10000"/>
          </a:bodyPr>
          <a:lstStyle/>
          <a:p>
            <a:r>
              <a:rPr lang="en-GB" dirty="0"/>
              <a:t>Make sure they happen at the same time every day.</a:t>
            </a:r>
          </a:p>
          <a:p>
            <a:r>
              <a:rPr lang="en-GB" dirty="0"/>
              <a:t>Each person should speak for maximum of one minute.</a:t>
            </a:r>
          </a:p>
          <a:p>
            <a:r>
              <a:rPr lang="en-GB" dirty="0"/>
              <a:t>Keep it high-level: not too technical.</a:t>
            </a:r>
          </a:p>
          <a:p>
            <a:r>
              <a:rPr lang="en-GB" dirty="0"/>
              <a:t>Cover of what you’ve done, what you’re going to do today, and what your blockers are.</a:t>
            </a:r>
          </a:p>
          <a:p>
            <a:r>
              <a:rPr lang="en-GB" dirty="0"/>
              <a:t>Take any issues or deeper discussions out of stand-up.</a:t>
            </a:r>
          </a:p>
          <a:p>
            <a:r>
              <a:rPr lang="en-GB" dirty="0"/>
              <a:t>Walk the wall if you prefer, from right to left.</a:t>
            </a:r>
          </a:p>
          <a:p>
            <a:r>
              <a:rPr lang="en-GB" dirty="0"/>
              <a:t>Take it in turns who starts or who facilitates walking the wall.</a:t>
            </a:r>
          </a:p>
          <a:p>
            <a:r>
              <a:rPr lang="en-GB" dirty="0"/>
              <a:t>Do not be late!</a:t>
            </a:r>
          </a:p>
          <a:p>
            <a:r>
              <a:rPr lang="en-GB" dirty="0"/>
              <a:t>Do not be distracted!</a:t>
            </a:r>
          </a:p>
          <a:p>
            <a:r>
              <a:rPr lang="en-GB" dirty="0"/>
              <a:t>Do not waffle!</a:t>
            </a:r>
          </a:p>
        </p:txBody>
      </p:sp>
    </p:spTree>
    <p:extLst>
      <p:ext uri="{BB962C8B-B14F-4D97-AF65-F5344CB8AC3E}">
        <p14:creationId xmlns:p14="http://schemas.microsoft.com/office/powerpoint/2010/main" val="368577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Retrospective: Tips</a:t>
            </a:r>
          </a:p>
        </p:txBody>
      </p:sp>
      <p:sp>
        <p:nvSpPr>
          <p:cNvPr id="2" name="Content Placeholder 1"/>
          <p:cNvSpPr>
            <a:spLocks noGrp="1"/>
          </p:cNvSpPr>
          <p:nvPr>
            <p:ph type="body" idx="1"/>
          </p:nvPr>
        </p:nvSpPr>
        <p:spPr/>
        <p:txBody>
          <a:bodyPr>
            <a:normAutofit fontScale="85000" lnSpcReduction="10000"/>
          </a:bodyPr>
          <a:lstStyle/>
          <a:p>
            <a:r>
              <a:rPr lang="en-GB" dirty="0"/>
              <a:t>Make sure they happen at the same time.</a:t>
            </a:r>
          </a:p>
          <a:p>
            <a:r>
              <a:rPr lang="en-GB" dirty="0"/>
              <a:t>Make sure everyone on the team is involved.</a:t>
            </a:r>
          </a:p>
          <a:p>
            <a:r>
              <a:rPr lang="en-GB" dirty="0"/>
              <a:t>Do them frequently: every fortnight at least, or every week if required.</a:t>
            </a:r>
          </a:p>
          <a:p>
            <a:r>
              <a:rPr lang="en-GB" dirty="0"/>
              <a:t>Keep them short and sweet: one hour maximum.</a:t>
            </a:r>
          </a:p>
          <a:p>
            <a:r>
              <a:rPr lang="en-GB" dirty="0"/>
              <a:t>Ensure you take actions.</a:t>
            </a:r>
          </a:p>
          <a:p>
            <a:r>
              <a:rPr lang="en-GB" dirty="0"/>
              <a:t>Ensure you cover off the actions from previous retro first.</a:t>
            </a:r>
          </a:p>
          <a:p>
            <a:r>
              <a:rPr lang="en-GB" dirty="0"/>
              <a:t>Rotate who facilitates the retro.</a:t>
            </a:r>
          </a:p>
          <a:p>
            <a:r>
              <a:rPr lang="en-GB" dirty="0"/>
              <a:t>Try different types of retro: the boat, sad-glad-mad, good-meh-bad, thinking hats, Boston Box</a:t>
            </a:r>
          </a:p>
          <a:p>
            <a:r>
              <a:rPr lang="en-GB" dirty="0"/>
              <a:t>Try different themes: batman, retro gaming, anime, game of thrones…</a:t>
            </a:r>
          </a:p>
          <a:p>
            <a:r>
              <a:rPr lang="en-GB" dirty="0"/>
              <a:t>Try limiting number of tickets people can place.</a:t>
            </a:r>
          </a:p>
          <a:p>
            <a:r>
              <a:rPr lang="en-GB" dirty="0"/>
              <a:t>Try limiting number of votes.</a:t>
            </a:r>
          </a:p>
        </p:txBody>
      </p:sp>
    </p:spTree>
    <p:extLst>
      <p:ext uri="{BB962C8B-B14F-4D97-AF65-F5344CB8AC3E}">
        <p14:creationId xmlns:p14="http://schemas.microsoft.com/office/powerpoint/2010/main" val="132723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Kanban board: Tips</a:t>
            </a:r>
          </a:p>
        </p:txBody>
      </p:sp>
      <p:sp>
        <p:nvSpPr>
          <p:cNvPr id="2" name="Content Placeholder 1"/>
          <p:cNvSpPr>
            <a:spLocks noGrp="1"/>
          </p:cNvSpPr>
          <p:nvPr>
            <p:ph type="body" idx="1"/>
          </p:nvPr>
        </p:nvSpPr>
        <p:spPr/>
        <p:txBody>
          <a:bodyPr>
            <a:normAutofit/>
          </a:bodyPr>
          <a:lstStyle/>
          <a:p>
            <a:r>
              <a:rPr lang="en-GB" dirty="0"/>
              <a:t>Use WIP limits.</a:t>
            </a:r>
          </a:p>
          <a:p>
            <a:r>
              <a:rPr lang="en-GB" dirty="0"/>
              <a:t>Make sure all work is on the board.</a:t>
            </a:r>
          </a:p>
          <a:p>
            <a:r>
              <a:rPr lang="en-GB" dirty="0"/>
              <a:t>Be prepared to iterate the board, changing it as necessary.</a:t>
            </a:r>
          </a:p>
          <a:p>
            <a:r>
              <a:rPr lang="en-GB" dirty="0"/>
              <a:t>Everyone owns the board and keeps it up to date.</a:t>
            </a:r>
          </a:p>
          <a:p>
            <a:r>
              <a:rPr lang="en-GB" dirty="0"/>
              <a:t>Use colour coded cards to mark different streams of work.</a:t>
            </a:r>
          </a:p>
          <a:p>
            <a:r>
              <a:rPr lang="en-GB" dirty="0"/>
              <a:t>Use swim lanes where applicable, and to aid all work being on the board.</a:t>
            </a:r>
          </a:p>
          <a:p>
            <a:endParaRPr lang="en-GB" dirty="0"/>
          </a:p>
        </p:txBody>
      </p:sp>
    </p:spTree>
    <p:extLst>
      <p:ext uri="{BB962C8B-B14F-4D97-AF65-F5344CB8AC3E}">
        <p14:creationId xmlns:p14="http://schemas.microsoft.com/office/powerpoint/2010/main" val="3722350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Development team XP: Tips</a:t>
            </a:r>
          </a:p>
        </p:txBody>
      </p:sp>
      <p:sp>
        <p:nvSpPr>
          <p:cNvPr id="2" name="Content Placeholder 1"/>
          <p:cNvSpPr>
            <a:spLocks noGrp="1"/>
          </p:cNvSpPr>
          <p:nvPr>
            <p:ph type="body" idx="1"/>
          </p:nvPr>
        </p:nvSpPr>
        <p:spPr/>
        <p:txBody>
          <a:bodyPr>
            <a:normAutofit/>
          </a:bodyPr>
          <a:lstStyle/>
          <a:p>
            <a:r>
              <a:rPr lang="en-GB" dirty="0" err="1"/>
              <a:t>Devs</a:t>
            </a:r>
            <a:r>
              <a:rPr lang="en-GB" dirty="0"/>
              <a:t> do QA.</a:t>
            </a:r>
          </a:p>
          <a:p>
            <a:r>
              <a:rPr lang="en-GB" dirty="0" err="1"/>
              <a:t>Devs</a:t>
            </a:r>
            <a:r>
              <a:rPr lang="en-GB" dirty="0"/>
              <a:t> do DevOps.</a:t>
            </a:r>
          </a:p>
          <a:p>
            <a:r>
              <a:rPr lang="en-GB" dirty="0"/>
              <a:t>Do pair programming as and when possible.</a:t>
            </a:r>
          </a:p>
          <a:p>
            <a:r>
              <a:rPr lang="en-GB" dirty="0"/>
              <a:t>Even do mob programming where is makes sense.</a:t>
            </a:r>
          </a:p>
          <a:p>
            <a:r>
              <a:rPr lang="en-GB" dirty="0"/>
              <a:t>Favour the Agile principals of Working Software over Documentation and Customer Collaboration over Contract Negotiation.</a:t>
            </a:r>
          </a:p>
          <a:p>
            <a:r>
              <a:rPr lang="en-GB" dirty="0"/>
              <a:t>Have a physical board (as well as virtual board).</a:t>
            </a:r>
          </a:p>
          <a:p>
            <a:r>
              <a:rPr lang="en-GB" dirty="0"/>
              <a:t>Remember that the important focus is the queues.</a:t>
            </a:r>
          </a:p>
          <a:p>
            <a:endParaRPr lang="en-GB" dirty="0"/>
          </a:p>
        </p:txBody>
      </p:sp>
    </p:spTree>
    <p:extLst>
      <p:ext uri="{BB962C8B-B14F-4D97-AF65-F5344CB8AC3E}">
        <p14:creationId xmlns:p14="http://schemas.microsoft.com/office/powerpoint/2010/main" val="66071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Thanks</a:t>
            </a:r>
          </a:p>
        </p:txBody>
      </p:sp>
      <p:sp>
        <p:nvSpPr>
          <p:cNvPr id="3" name="TextBox 2"/>
          <p:cNvSpPr txBox="1"/>
          <p:nvPr/>
        </p:nvSpPr>
        <p:spPr>
          <a:xfrm>
            <a:off x="3027640" y="2286001"/>
            <a:ext cx="2794611" cy="1231747"/>
          </a:xfrm>
          <a:prstGeom prst="rect">
            <a:avLst/>
          </a:prstGeom>
          <a:noFill/>
        </p:spPr>
        <p:txBody>
          <a:bodyPr wrap="none" rtlCol="0">
            <a:spAutoFit/>
          </a:bodyPr>
          <a:lstStyle/>
          <a:p>
            <a:pPr algn="ctr"/>
            <a:r>
              <a:rPr lang="en-GB" sz="2000" dirty="0">
                <a:hlinkClick r:id="rId2"/>
              </a:rPr>
              <a:t>m.harris@elsevier.com</a:t>
            </a:r>
            <a:endParaRPr lang="en-GB" sz="2000" dirty="0"/>
          </a:p>
          <a:p>
            <a:pPr algn="ctr"/>
            <a:endParaRPr lang="en-GB" sz="2000" dirty="0"/>
          </a:p>
          <a:p>
            <a:pPr algn="ctr"/>
            <a:r>
              <a:rPr lang="en-GB" sz="2000" dirty="0">
                <a:hlinkClick r:id="rId3"/>
              </a:rPr>
              <a:t>https://ssrn.com</a:t>
            </a:r>
            <a:endParaRPr lang="en-GB" sz="2000" dirty="0"/>
          </a:p>
          <a:p>
            <a:endParaRPr lang="en-GB" dirty="0"/>
          </a:p>
        </p:txBody>
      </p:sp>
    </p:spTree>
    <p:extLst>
      <p:ext uri="{BB962C8B-B14F-4D97-AF65-F5344CB8AC3E}">
        <p14:creationId xmlns:p14="http://schemas.microsoft.com/office/powerpoint/2010/main" val="1625793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Who am I?</a:t>
            </a:r>
          </a:p>
        </p:txBody>
      </p:sp>
      <p:sp>
        <p:nvSpPr>
          <p:cNvPr id="6" name="Text Placeholder 5"/>
          <p:cNvSpPr>
            <a:spLocks noGrp="1"/>
          </p:cNvSpPr>
          <p:nvPr>
            <p:ph type="body" idx="1"/>
          </p:nvPr>
        </p:nvSpPr>
        <p:spPr/>
        <p:txBody>
          <a:bodyPr/>
          <a:lstStyle/>
          <a:p>
            <a:r>
              <a:rPr lang="en-GB" dirty="0"/>
              <a:t>Mike Harris, Software Engineering Lead, SSRN, Elsevier.</a:t>
            </a:r>
          </a:p>
          <a:p>
            <a:r>
              <a:rPr lang="en-GB" dirty="0"/>
              <a:t>Joined SSRN Team in April 2017.</a:t>
            </a:r>
          </a:p>
          <a:p>
            <a:r>
              <a:rPr lang="en-GB" dirty="0"/>
              <a:t>Became the lead in February 2018.</a:t>
            </a:r>
          </a:p>
          <a:p>
            <a:r>
              <a:rPr lang="en-GB" dirty="0"/>
              <a:t>Graduated with degree in Computing for Real-Time Systems back in 1993.</a:t>
            </a:r>
          </a:p>
          <a:p>
            <a:r>
              <a:rPr lang="en-GB" dirty="0"/>
              <a:t>Worked with lots of programming languages over the years, including C++, Java, Perl, PHP, JavaScript and COBOL.</a:t>
            </a:r>
          </a:p>
          <a:p>
            <a:r>
              <a:rPr lang="en-GB" dirty="0"/>
              <a:t>Got seriously into Agile/Lean/XP over the last six years.</a:t>
            </a:r>
          </a:p>
        </p:txBody>
      </p:sp>
      <p:sp>
        <p:nvSpPr>
          <p:cNvPr id="3" name="Slide Number Placeholder 2"/>
          <p:cNvSpPr>
            <a:spLocks noGrp="1"/>
          </p:cNvSpPr>
          <p:nvPr>
            <p:ph type="sldNum" idx="12"/>
          </p:nvPr>
        </p:nvSpPr>
        <p:spPr/>
        <p:txBody>
          <a:bodyPr/>
          <a:lstStyle/>
          <a:p>
            <a:fld id="{6FF143CE-B2F2-4E10-8847-F2E300A111D7}" type="slidenum">
              <a:rPr lang="en-US" smtClean="0">
                <a:solidFill>
                  <a:srgbClr val="53565A"/>
                </a:solidFill>
              </a:rPr>
              <a:pPr/>
              <a:t>2</a:t>
            </a:fld>
            <a:endParaRPr lang="en-US">
              <a:solidFill>
                <a:srgbClr val="53565A"/>
              </a:solidFill>
            </a:endParaRPr>
          </a:p>
        </p:txBody>
      </p:sp>
    </p:spTree>
    <p:extLst>
      <p:ext uri="{BB962C8B-B14F-4D97-AF65-F5344CB8AC3E}">
        <p14:creationId xmlns:p14="http://schemas.microsoft.com/office/powerpoint/2010/main" val="1526535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What is SSRN?</a:t>
            </a:r>
          </a:p>
        </p:txBody>
      </p:sp>
      <p:sp>
        <p:nvSpPr>
          <p:cNvPr id="6" name="Text Placeholder 5"/>
          <p:cNvSpPr>
            <a:spLocks noGrp="1"/>
          </p:cNvSpPr>
          <p:nvPr>
            <p:ph type="body" idx="1"/>
          </p:nvPr>
        </p:nvSpPr>
        <p:spPr>
          <a:xfrm>
            <a:off x="457200" y="1333500"/>
            <a:ext cx="4263887" cy="4139667"/>
          </a:xfrm>
        </p:spPr>
        <p:txBody>
          <a:bodyPr>
            <a:normAutofit fontScale="62500" lnSpcReduction="20000"/>
          </a:bodyPr>
          <a:lstStyle/>
          <a:p>
            <a:r>
              <a:rPr lang="en-US" dirty="0"/>
              <a:t>SSRN is the Social Science Research Network</a:t>
            </a:r>
          </a:p>
          <a:p>
            <a:r>
              <a:rPr lang="en-US" dirty="0"/>
              <a:t>It is a Pre-print Server </a:t>
            </a:r>
          </a:p>
          <a:p>
            <a:r>
              <a:rPr lang="en-US" dirty="0"/>
              <a:t>It Allows researchers to share their preprints or working papers to accelerate dissemination of their ideas, lay claim to those ideas, and to get feedback on their papers before they submit them to journals. </a:t>
            </a:r>
          </a:p>
          <a:p>
            <a:r>
              <a:rPr lang="en-US" dirty="0"/>
              <a:t>The term Working Paper Repository is now preferred.</a:t>
            </a:r>
          </a:p>
          <a:p>
            <a:r>
              <a:rPr lang="en-US" dirty="0"/>
              <a:t>We are moving from Social Science Research Network to SSRN as a brand.  We’ve launched Biology Research Network, Chemistry, Mathematics and Computer Science, Women and Gender Studies networks, and are launching many, many more this year.</a:t>
            </a:r>
          </a:p>
          <a:p>
            <a:endParaRPr lang="en-US" dirty="0"/>
          </a:p>
          <a:p>
            <a:endParaRPr lang="en-GB" dirty="0"/>
          </a:p>
        </p:txBody>
      </p:sp>
      <p:sp>
        <p:nvSpPr>
          <p:cNvPr id="3" name="Slide Number Placeholder 2"/>
          <p:cNvSpPr>
            <a:spLocks noGrp="1"/>
          </p:cNvSpPr>
          <p:nvPr>
            <p:ph type="sldNum" idx="12"/>
          </p:nvPr>
        </p:nvSpPr>
        <p:spPr/>
        <p:txBody>
          <a:bodyPr/>
          <a:lstStyle/>
          <a:p>
            <a:fld id="{6FF143CE-B2F2-4E10-8847-F2E300A111D7}" type="slidenum">
              <a:rPr lang="en-US" smtClean="0">
                <a:solidFill>
                  <a:srgbClr val="53565A"/>
                </a:solidFill>
              </a:rPr>
              <a:pPr/>
              <a:t>3</a:t>
            </a:fld>
            <a:endParaRPr lang="en-US">
              <a:solidFill>
                <a:srgbClr val="53565A"/>
              </a:solidFill>
            </a:endParaRPr>
          </a:p>
        </p:txBody>
      </p:sp>
      <p:pic>
        <p:nvPicPr>
          <p:cNvPr id="7" name="Picture 6">
            <a:hlinkClick r:id="rId2"/>
          </p:cNvPr>
          <p:cNvPicPr>
            <a:picLocks noChangeAspect="1"/>
          </p:cNvPicPr>
          <p:nvPr/>
        </p:nvPicPr>
        <p:blipFill>
          <a:blip r:embed="rId3"/>
          <a:stretch>
            <a:fillRect/>
          </a:stretch>
        </p:blipFill>
        <p:spPr>
          <a:xfrm>
            <a:off x="4774111" y="1430256"/>
            <a:ext cx="3912689" cy="2915766"/>
          </a:xfrm>
          <a:prstGeom prst="rect">
            <a:avLst/>
          </a:prstGeom>
          <a:ln>
            <a:solidFill>
              <a:schemeClr val="tx1"/>
            </a:solidFill>
          </a:ln>
        </p:spPr>
      </p:pic>
    </p:spTree>
    <p:extLst>
      <p:ext uri="{BB962C8B-B14F-4D97-AF65-F5344CB8AC3E}">
        <p14:creationId xmlns:p14="http://schemas.microsoft.com/office/powerpoint/2010/main" val="340497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High level deliverables</a:t>
            </a:r>
          </a:p>
        </p:txBody>
      </p:sp>
      <p:sp>
        <p:nvSpPr>
          <p:cNvPr id="3" name="Text Placeholder 2"/>
          <p:cNvSpPr>
            <a:spLocks noGrp="1"/>
          </p:cNvSpPr>
          <p:nvPr>
            <p:ph type="body" idx="1"/>
          </p:nvPr>
        </p:nvSpPr>
        <p:spPr/>
        <p:txBody>
          <a:bodyPr>
            <a:normAutofit fontScale="92500" lnSpcReduction="10000"/>
          </a:bodyPr>
          <a:lstStyle/>
          <a:p>
            <a:r>
              <a:rPr lang="en-US" b="1" dirty="0"/>
              <a:t>Continue to improve and expand the current SSRN to grow our Monthly Active Users and hit our Revenue targets</a:t>
            </a:r>
          </a:p>
          <a:p>
            <a:endParaRPr lang="en-US" b="1" dirty="0"/>
          </a:p>
          <a:p>
            <a:r>
              <a:rPr lang="en-US" b="1" dirty="0"/>
              <a:t>Build a great team based in Oxford to help us work on the product integration and migration of SSRN within Elsevier</a:t>
            </a:r>
          </a:p>
          <a:p>
            <a:endParaRPr lang="en-US" b="1" dirty="0"/>
          </a:p>
          <a:p>
            <a:r>
              <a:rPr lang="en-US" b="1" dirty="0"/>
              <a:t>Make the new and improved version of SSRN a valuable part of both ROS and the broader Elsevier ecosystem</a:t>
            </a:r>
          </a:p>
          <a:p>
            <a:endParaRPr lang="en-US" b="1" dirty="0"/>
          </a:p>
          <a:p>
            <a:r>
              <a:rPr lang="en-US" b="1" dirty="0"/>
              <a:t>Build out the Social use case for SSRN to help expand the ROS audience and grow our research community</a:t>
            </a:r>
          </a:p>
          <a:p>
            <a:endParaRPr lang="en-US" b="1" dirty="0"/>
          </a:p>
        </p:txBody>
      </p:sp>
      <p:sp>
        <p:nvSpPr>
          <p:cNvPr id="4" name="Slide Number Placeholder 3"/>
          <p:cNvSpPr>
            <a:spLocks noGrp="1"/>
          </p:cNvSpPr>
          <p:nvPr>
            <p:ph type="sldNum" idx="12"/>
          </p:nvPr>
        </p:nvSpPr>
        <p:spPr/>
        <p:txBody>
          <a:bodyPr/>
          <a:lstStyle/>
          <a:p>
            <a:fld id="{00000000-1234-1234-1234-123412341234}" type="slidenum">
              <a:rPr lang="en" smtClean="0"/>
              <a:pPr/>
              <a:t>4</a:t>
            </a:fld>
            <a:endParaRPr lang="en"/>
          </a:p>
        </p:txBody>
      </p:sp>
    </p:spTree>
    <p:extLst>
      <p:ext uri="{BB962C8B-B14F-4D97-AF65-F5344CB8AC3E}">
        <p14:creationId xmlns:p14="http://schemas.microsoft.com/office/powerpoint/2010/main" val="120670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721" y="146134"/>
            <a:ext cx="8229600" cy="877333"/>
          </a:xfrm>
        </p:spPr>
        <p:txBody>
          <a:bodyPr/>
          <a:lstStyle/>
          <a:p>
            <a:r>
              <a:rPr lang="en-GB" dirty="0"/>
              <a:t>How we’re doing it</a:t>
            </a:r>
          </a:p>
        </p:txBody>
      </p:sp>
      <p:sp>
        <p:nvSpPr>
          <p:cNvPr id="4" name="Slide Number Placeholder 3"/>
          <p:cNvSpPr>
            <a:spLocks noGrp="1"/>
          </p:cNvSpPr>
          <p:nvPr>
            <p:ph type="sldNum" idx="12"/>
          </p:nvPr>
        </p:nvSpPr>
        <p:spPr/>
        <p:txBody>
          <a:bodyPr/>
          <a:lstStyle/>
          <a:p>
            <a:fld id="{00000000-1234-1234-1234-123412341234}" type="slidenum">
              <a:rPr lang="en" smtClean="0"/>
              <a:pPr/>
              <a:t>5</a:t>
            </a:fld>
            <a:endParaRPr lang="en"/>
          </a:p>
        </p:txBody>
      </p:sp>
      <p:sp>
        <p:nvSpPr>
          <p:cNvPr id="7" name="Rectangle 6"/>
          <p:cNvSpPr/>
          <p:nvPr/>
        </p:nvSpPr>
        <p:spPr>
          <a:xfrm>
            <a:off x="586409" y="2236304"/>
            <a:ext cx="2226365" cy="24649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Cold Fusion</a:t>
            </a:r>
          </a:p>
        </p:txBody>
      </p:sp>
      <p:cxnSp>
        <p:nvCxnSpPr>
          <p:cNvPr id="9" name="Straight Connector 8"/>
          <p:cNvCxnSpPr/>
          <p:nvPr/>
        </p:nvCxnSpPr>
        <p:spPr>
          <a:xfrm>
            <a:off x="586409" y="3965713"/>
            <a:ext cx="22064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86409" y="2955235"/>
            <a:ext cx="22064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7" idx="2"/>
          </p:cNvCxnSpPr>
          <p:nvPr/>
        </p:nvCxnSpPr>
        <p:spPr>
          <a:xfrm>
            <a:off x="1699592" y="3965713"/>
            <a:ext cx="0" cy="735496"/>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136007" y="2441561"/>
            <a:ext cx="1127168" cy="308418"/>
          </a:xfrm>
          <a:prstGeom prst="rect">
            <a:avLst/>
          </a:prstGeom>
          <a:noFill/>
        </p:spPr>
        <p:txBody>
          <a:bodyPr wrap="none" rtlCol="0">
            <a:spAutoFit/>
          </a:bodyPr>
          <a:lstStyle/>
          <a:p>
            <a:r>
              <a:rPr lang="en-GB" dirty="0"/>
              <a:t>Web Server</a:t>
            </a:r>
          </a:p>
        </p:txBody>
      </p:sp>
      <p:sp>
        <p:nvSpPr>
          <p:cNvPr id="15" name="TextBox 14"/>
          <p:cNvSpPr txBox="1"/>
          <p:nvPr/>
        </p:nvSpPr>
        <p:spPr>
          <a:xfrm>
            <a:off x="750906" y="4254998"/>
            <a:ext cx="784189" cy="308418"/>
          </a:xfrm>
          <a:prstGeom prst="rect">
            <a:avLst/>
          </a:prstGeom>
          <a:noFill/>
        </p:spPr>
        <p:txBody>
          <a:bodyPr wrap="none" rtlCol="0">
            <a:spAutoFit/>
          </a:bodyPr>
          <a:lstStyle/>
          <a:p>
            <a:r>
              <a:rPr lang="en-GB" dirty="0"/>
              <a:t>MySQL</a:t>
            </a:r>
          </a:p>
        </p:txBody>
      </p:sp>
      <p:sp>
        <p:nvSpPr>
          <p:cNvPr id="16" name="TextBox 15"/>
          <p:cNvSpPr txBox="1"/>
          <p:nvPr/>
        </p:nvSpPr>
        <p:spPr>
          <a:xfrm>
            <a:off x="1913530" y="4254998"/>
            <a:ext cx="712054" cy="308418"/>
          </a:xfrm>
          <a:prstGeom prst="rect">
            <a:avLst/>
          </a:prstGeom>
          <a:noFill/>
        </p:spPr>
        <p:txBody>
          <a:bodyPr wrap="none" rtlCol="0">
            <a:spAutoFit/>
          </a:bodyPr>
          <a:lstStyle/>
          <a:p>
            <a:r>
              <a:rPr lang="en-GB" dirty="0"/>
              <a:t>Oracle</a:t>
            </a:r>
          </a:p>
        </p:txBody>
      </p:sp>
      <p:sp>
        <p:nvSpPr>
          <p:cNvPr id="17" name="Rectangle 16"/>
          <p:cNvSpPr/>
          <p:nvPr/>
        </p:nvSpPr>
        <p:spPr>
          <a:xfrm>
            <a:off x="4850295" y="1556605"/>
            <a:ext cx="1272209" cy="129208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Search</a:t>
            </a:r>
            <a:br>
              <a:rPr lang="en-GB" dirty="0"/>
            </a:br>
            <a:r>
              <a:rPr lang="en-GB" dirty="0"/>
              <a:t>Service</a:t>
            </a:r>
          </a:p>
        </p:txBody>
      </p:sp>
      <p:sp>
        <p:nvSpPr>
          <p:cNvPr id="20" name="Rectangle 19"/>
          <p:cNvSpPr/>
          <p:nvPr/>
        </p:nvSpPr>
        <p:spPr>
          <a:xfrm>
            <a:off x="6622773" y="1321642"/>
            <a:ext cx="1272209" cy="129208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p:cNvSpPr/>
          <p:nvPr/>
        </p:nvSpPr>
        <p:spPr>
          <a:xfrm>
            <a:off x="6977269" y="1663017"/>
            <a:ext cx="1272209" cy="129208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Authors</a:t>
            </a:r>
            <a:br>
              <a:rPr lang="en-GB" dirty="0"/>
            </a:br>
            <a:r>
              <a:rPr lang="en-GB" dirty="0"/>
              <a:t>Service</a:t>
            </a:r>
          </a:p>
        </p:txBody>
      </p:sp>
      <p:sp>
        <p:nvSpPr>
          <p:cNvPr id="22" name="Rectangle 21"/>
          <p:cNvSpPr/>
          <p:nvPr/>
        </p:nvSpPr>
        <p:spPr>
          <a:xfrm>
            <a:off x="4850295" y="3409122"/>
            <a:ext cx="1272209" cy="129208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Paper</a:t>
            </a:r>
            <a:br>
              <a:rPr lang="en-GB" dirty="0"/>
            </a:br>
            <a:r>
              <a:rPr lang="en-GB" dirty="0"/>
              <a:t>Service</a:t>
            </a:r>
          </a:p>
        </p:txBody>
      </p:sp>
      <p:cxnSp>
        <p:nvCxnSpPr>
          <p:cNvPr id="24" name="Straight Arrow Connector 23"/>
          <p:cNvCxnSpPr>
            <a:stCxn id="22" idx="0"/>
            <a:endCxn id="17" idx="2"/>
          </p:cNvCxnSpPr>
          <p:nvPr/>
        </p:nvCxnSpPr>
        <p:spPr>
          <a:xfrm flipV="1">
            <a:off x="5486400" y="2848692"/>
            <a:ext cx="0" cy="5604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977887" y="1242391"/>
            <a:ext cx="2067339" cy="42062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Load Balancer</a:t>
            </a:r>
          </a:p>
        </p:txBody>
      </p:sp>
      <p:sp>
        <p:nvSpPr>
          <p:cNvPr id="26" name="Cloud 25"/>
          <p:cNvSpPr/>
          <p:nvPr/>
        </p:nvSpPr>
        <p:spPr>
          <a:xfrm>
            <a:off x="4444511" y="383425"/>
            <a:ext cx="1778977" cy="865033"/>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a:t>Internet</a:t>
            </a:r>
          </a:p>
        </p:txBody>
      </p:sp>
      <p:sp>
        <p:nvSpPr>
          <p:cNvPr id="27" name="TextBox 26"/>
          <p:cNvSpPr txBox="1"/>
          <p:nvPr/>
        </p:nvSpPr>
        <p:spPr>
          <a:xfrm>
            <a:off x="924058" y="4852700"/>
            <a:ext cx="1531188" cy="524503"/>
          </a:xfrm>
          <a:prstGeom prst="rect">
            <a:avLst/>
          </a:prstGeom>
          <a:noFill/>
        </p:spPr>
        <p:txBody>
          <a:bodyPr wrap="none" rtlCol="0">
            <a:spAutoFit/>
          </a:bodyPr>
          <a:lstStyle/>
          <a:p>
            <a:pPr algn="ctr"/>
            <a:r>
              <a:rPr lang="en-GB" dirty="0"/>
              <a:t>Existing Platform</a:t>
            </a:r>
            <a:br>
              <a:rPr lang="en-GB" dirty="0"/>
            </a:br>
            <a:r>
              <a:rPr lang="en-GB" dirty="0"/>
              <a:t>(Monolithic)</a:t>
            </a:r>
          </a:p>
        </p:txBody>
      </p:sp>
      <p:cxnSp>
        <p:nvCxnSpPr>
          <p:cNvPr id="29" name="Straight Arrow Connector 28"/>
          <p:cNvCxnSpPr>
            <a:stCxn id="7" idx="3"/>
            <a:endCxn id="22" idx="1"/>
          </p:cNvCxnSpPr>
          <p:nvPr/>
        </p:nvCxnSpPr>
        <p:spPr>
          <a:xfrm>
            <a:off x="2812774" y="3468757"/>
            <a:ext cx="2037521" cy="5864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a:off x="3339548" y="1663017"/>
            <a:ext cx="1510747" cy="6460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7" idx="0"/>
          </p:cNvCxnSpPr>
          <p:nvPr/>
        </p:nvCxnSpPr>
        <p:spPr>
          <a:xfrm flipH="1">
            <a:off x="1699592" y="1663017"/>
            <a:ext cx="1093304" cy="5732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6" idx="2"/>
          </p:cNvCxnSpPr>
          <p:nvPr/>
        </p:nvCxnSpPr>
        <p:spPr>
          <a:xfrm flipH="1">
            <a:off x="3220278" y="815942"/>
            <a:ext cx="1229751" cy="4264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stCxn id="25" idx="3"/>
          </p:cNvCxnSpPr>
          <p:nvPr/>
        </p:nvCxnSpPr>
        <p:spPr>
          <a:xfrm>
            <a:off x="4045226" y="1452704"/>
            <a:ext cx="257754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758608" y="3776150"/>
            <a:ext cx="1399742" cy="524503"/>
          </a:xfrm>
          <a:prstGeom prst="rect">
            <a:avLst/>
          </a:prstGeom>
          <a:noFill/>
        </p:spPr>
        <p:txBody>
          <a:bodyPr wrap="none" rtlCol="0">
            <a:spAutoFit/>
          </a:bodyPr>
          <a:lstStyle/>
          <a:p>
            <a:pPr algn="ctr"/>
            <a:r>
              <a:rPr lang="en-GB" dirty="0"/>
              <a:t>New Platform</a:t>
            </a:r>
            <a:br>
              <a:rPr lang="en-GB" dirty="0"/>
            </a:br>
            <a:r>
              <a:rPr lang="en-GB" dirty="0"/>
              <a:t>(Microservices)</a:t>
            </a:r>
          </a:p>
        </p:txBody>
      </p:sp>
      <p:sp>
        <p:nvSpPr>
          <p:cNvPr id="40" name="TextBox 39"/>
          <p:cNvSpPr txBox="1"/>
          <p:nvPr/>
        </p:nvSpPr>
        <p:spPr>
          <a:xfrm>
            <a:off x="5611575" y="2588051"/>
            <a:ext cx="534121" cy="308418"/>
          </a:xfrm>
          <a:prstGeom prst="rect">
            <a:avLst/>
          </a:prstGeom>
          <a:noFill/>
        </p:spPr>
        <p:txBody>
          <a:bodyPr wrap="none" rtlCol="0">
            <a:spAutoFit/>
          </a:bodyPr>
          <a:lstStyle/>
          <a:p>
            <a:r>
              <a:rPr lang="en-GB" dirty="0"/>
              <a:t>EC2</a:t>
            </a:r>
          </a:p>
        </p:txBody>
      </p:sp>
      <p:sp>
        <p:nvSpPr>
          <p:cNvPr id="42" name="TextBox 41"/>
          <p:cNvSpPr txBox="1"/>
          <p:nvPr/>
        </p:nvSpPr>
        <p:spPr>
          <a:xfrm>
            <a:off x="5639374" y="4409207"/>
            <a:ext cx="534121" cy="308418"/>
          </a:xfrm>
          <a:prstGeom prst="rect">
            <a:avLst/>
          </a:prstGeom>
          <a:noFill/>
        </p:spPr>
        <p:txBody>
          <a:bodyPr wrap="none" rtlCol="0">
            <a:spAutoFit/>
          </a:bodyPr>
          <a:lstStyle/>
          <a:p>
            <a:r>
              <a:rPr lang="en-GB" dirty="0"/>
              <a:t>EC2</a:t>
            </a:r>
          </a:p>
        </p:txBody>
      </p:sp>
      <p:sp>
        <p:nvSpPr>
          <p:cNvPr id="43" name="TextBox 42"/>
          <p:cNvSpPr txBox="1"/>
          <p:nvPr/>
        </p:nvSpPr>
        <p:spPr>
          <a:xfrm>
            <a:off x="7718670" y="2694483"/>
            <a:ext cx="534121" cy="308418"/>
          </a:xfrm>
          <a:prstGeom prst="rect">
            <a:avLst/>
          </a:prstGeom>
          <a:noFill/>
        </p:spPr>
        <p:txBody>
          <a:bodyPr wrap="none" rtlCol="0">
            <a:spAutoFit/>
          </a:bodyPr>
          <a:lstStyle/>
          <a:p>
            <a:r>
              <a:rPr lang="en-GB" dirty="0"/>
              <a:t>EC2</a:t>
            </a:r>
          </a:p>
        </p:txBody>
      </p:sp>
      <p:sp>
        <p:nvSpPr>
          <p:cNvPr id="44" name="TextBox 43"/>
          <p:cNvSpPr txBox="1"/>
          <p:nvPr/>
        </p:nvSpPr>
        <p:spPr>
          <a:xfrm>
            <a:off x="5485363" y="3016257"/>
            <a:ext cx="763351" cy="308418"/>
          </a:xfrm>
          <a:prstGeom prst="rect">
            <a:avLst/>
          </a:prstGeom>
          <a:noFill/>
        </p:spPr>
        <p:txBody>
          <a:bodyPr wrap="none" rtlCol="0">
            <a:spAutoFit/>
          </a:bodyPr>
          <a:lstStyle/>
          <a:p>
            <a:r>
              <a:rPr lang="en-GB" dirty="0"/>
              <a:t>Kinesis</a:t>
            </a:r>
          </a:p>
        </p:txBody>
      </p:sp>
      <p:sp>
        <p:nvSpPr>
          <p:cNvPr id="45" name="TextBox 44"/>
          <p:cNvSpPr txBox="1"/>
          <p:nvPr/>
        </p:nvSpPr>
        <p:spPr>
          <a:xfrm>
            <a:off x="3279913" y="3811504"/>
            <a:ext cx="732893" cy="308418"/>
          </a:xfrm>
          <a:prstGeom prst="rect">
            <a:avLst/>
          </a:prstGeom>
          <a:noFill/>
        </p:spPr>
        <p:txBody>
          <a:bodyPr wrap="none" rtlCol="0">
            <a:spAutoFit/>
          </a:bodyPr>
          <a:lstStyle/>
          <a:p>
            <a:r>
              <a:rPr lang="en-GB" dirty="0"/>
              <a:t>Events</a:t>
            </a:r>
          </a:p>
        </p:txBody>
      </p:sp>
      <p:sp>
        <p:nvSpPr>
          <p:cNvPr id="46" name="Cylinder 45"/>
          <p:cNvSpPr/>
          <p:nvPr/>
        </p:nvSpPr>
        <p:spPr>
          <a:xfrm>
            <a:off x="4629661" y="2545480"/>
            <a:ext cx="584652" cy="45715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ES</a:t>
            </a:r>
          </a:p>
        </p:txBody>
      </p:sp>
      <p:sp>
        <p:nvSpPr>
          <p:cNvPr id="47" name="Cylinder 46"/>
          <p:cNvSpPr/>
          <p:nvPr/>
        </p:nvSpPr>
        <p:spPr>
          <a:xfrm>
            <a:off x="4663105" y="4409207"/>
            <a:ext cx="584652" cy="45715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PG</a:t>
            </a:r>
          </a:p>
        </p:txBody>
      </p:sp>
      <p:sp>
        <p:nvSpPr>
          <p:cNvPr id="34" name="Cylinder 33">
            <a:extLst>
              <a:ext uri="{FF2B5EF4-FFF2-40B4-BE49-F238E27FC236}">
                <a16:creationId xmlns:a16="http://schemas.microsoft.com/office/drawing/2014/main" id="{A05D2C6D-050F-467F-AAA7-A99E6396F45A}"/>
              </a:ext>
            </a:extLst>
          </p:cNvPr>
          <p:cNvSpPr/>
          <p:nvPr/>
        </p:nvSpPr>
        <p:spPr>
          <a:xfrm>
            <a:off x="6738874" y="2703787"/>
            <a:ext cx="584652" cy="457159"/>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dirty="0"/>
              <a:t>PG</a:t>
            </a:r>
          </a:p>
        </p:txBody>
      </p:sp>
    </p:spTree>
    <p:extLst>
      <p:ext uri="{BB962C8B-B14F-4D97-AF65-F5344CB8AC3E}">
        <p14:creationId xmlns:p14="http://schemas.microsoft.com/office/powerpoint/2010/main" val="260304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ppt_x"/>
                                          </p:val>
                                        </p:tav>
                                        <p:tav tm="100000">
                                          <p:val>
                                            <p:strVal val="#ppt_x"/>
                                          </p:val>
                                        </p:tav>
                                      </p:tavLst>
                                    </p:anim>
                                    <p:anim calcmode="lin" valueType="num">
                                      <p:cBhvr additive="base">
                                        <p:cTn id="46" dur="500" fill="hold"/>
                                        <p:tgtEl>
                                          <p:spTgt spid="4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additive="base">
                                        <p:cTn id="49" dur="500" fill="hold"/>
                                        <p:tgtEl>
                                          <p:spTgt spid="42"/>
                                        </p:tgtEl>
                                        <p:attrNameLst>
                                          <p:attrName>ppt_x</p:attrName>
                                        </p:attrNameLst>
                                      </p:cBhvr>
                                      <p:tavLst>
                                        <p:tav tm="0">
                                          <p:val>
                                            <p:strVal val="#ppt_x"/>
                                          </p:val>
                                        </p:tav>
                                        <p:tav tm="100000">
                                          <p:val>
                                            <p:strVal val="#ppt_x"/>
                                          </p:val>
                                        </p:tav>
                                      </p:tavLst>
                                    </p:anim>
                                    <p:anim calcmode="lin" valueType="num">
                                      <p:cBhvr additive="base">
                                        <p:cTn id="50" dur="500" fill="hold"/>
                                        <p:tgtEl>
                                          <p:spTgt spid="42"/>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 calcmode="lin" valueType="num">
                                      <p:cBhvr additive="base">
                                        <p:cTn id="53" dur="500" fill="hold"/>
                                        <p:tgtEl>
                                          <p:spTgt spid="44"/>
                                        </p:tgtEl>
                                        <p:attrNameLst>
                                          <p:attrName>ppt_x</p:attrName>
                                        </p:attrNameLst>
                                      </p:cBhvr>
                                      <p:tavLst>
                                        <p:tav tm="0">
                                          <p:val>
                                            <p:strVal val="#ppt_x"/>
                                          </p:val>
                                        </p:tav>
                                        <p:tav tm="100000">
                                          <p:val>
                                            <p:strVal val="#ppt_x"/>
                                          </p:val>
                                        </p:tav>
                                      </p:tavLst>
                                    </p:anim>
                                    <p:anim calcmode="lin" valueType="num">
                                      <p:cBhvr additive="base">
                                        <p:cTn id="54" dur="500" fill="hold"/>
                                        <p:tgtEl>
                                          <p:spTgt spid="4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anim calcmode="lin" valueType="num">
                                      <p:cBhvr additive="base">
                                        <p:cTn id="57" dur="500" fill="hold"/>
                                        <p:tgtEl>
                                          <p:spTgt spid="46"/>
                                        </p:tgtEl>
                                        <p:attrNameLst>
                                          <p:attrName>ppt_x</p:attrName>
                                        </p:attrNameLst>
                                      </p:cBhvr>
                                      <p:tavLst>
                                        <p:tav tm="0">
                                          <p:val>
                                            <p:strVal val="#ppt_x"/>
                                          </p:val>
                                        </p:tav>
                                        <p:tav tm="100000">
                                          <p:val>
                                            <p:strVal val="#ppt_x"/>
                                          </p:val>
                                        </p:tav>
                                      </p:tavLst>
                                    </p:anim>
                                    <p:anim calcmode="lin" valueType="num">
                                      <p:cBhvr additive="base">
                                        <p:cTn id="58" dur="500" fill="hold"/>
                                        <p:tgtEl>
                                          <p:spTgt spid="4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 calcmode="lin" valueType="num">
                                      <p:cBhvr additive="base">
                                        <p:cTn id="61" dur="500" fill="hold"/>
                                        <p:tgtEl>
                                          <p:spTgt spid="47"/>
                                        </p:tgtEl>
                                        <p:attrNameLst>
                                          <p:attrName>ppt_x</p:attrName>
                                        </p:attrNameLst>
                                      </p:cBhvr>
                                      <p:tavLst>
                                        <p:tav tm="0">
                                          <p:val>
                                            <p:strVal val="#ppt_x"/>
                                          </p:val>
                                        </p:tav>
                                        <p:tav tm="100000">
                                          <p:val>
                                            <p:strVal val="#ppt_x"/>
                                          </p:val>
                                        </p:tav>
                                      </p:tavLst>
                                    </p:anim>
                                    <p:anim calcmode="lin" valueType="num">
                                      <p:cBhvr additive="base">
                                        <p:cTn id="62" dur="500" fill="hold"/>
                                        <p:tgtEl>
                                          <p:spTgt spid="47"/>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 calcmode="lin" valueType="num">
                                      <p:cBhvr additive="base">
                                        <p:cTn id="65" dur="500" fill="hold"/>
                                        <p:tgtEl>
                                          <p:spTgt spid="38"/>
                                        </p:tgtEl>
                                        <p:attrNameLst>
                                          <p:attrName>ppt_x</p:attrName>
                                        </p:attrNameLst>
                                      </p:cBhvr>
                                      <p:tavLst>
                                        <p:tav tm="0">
                                          <p:val>
                                            <p:strVal val="#ppt_x"/>
                                          </p:val>
                                        </p:tav>
                                        <p:tav tm="100000">
                                          <p:val>
                                            <p:strVal val="#ppt_x"/>
                                          </p:val>
                                        </p:tav>
                                      </p:tavLst>
                                    </p:anim>
                                    <p:anim calcmode="lin" valueType="num">
                                      <p:cBhvr additive="base">
                                        <p:cTn id="6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2" presetClass="entr" presetSubtype="4"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anim calcmode="lin" valueType="num">
                                      <p:cBhvr additive="base">
                                        <p:cTn id="89" dur="500" fill="hold"/>
                                        <p:tgtEl>
                                          <p:spTgt spid="34"/>
                                        </p:tgtEl>
                                        <p:attrNameLst>
                                          <p:attrName>ppt_x</p:attrName>
                                        </p:attrNameLst>
                                      </p:cBhvr>
                                      <p:tavLst>
                                        <p:tav tm="0">
                                          <p:val>
                                            <p:strVal val="#ppt_x"/>
                                          </p:val>
                                        </p:tav>
                                        <p:tav tm="100000">
                                          <p:val>
                                            <p:strVal val="#ppt_x"/>
                                          </p:val>
                                        </p:tav>
                                      </p:tavLst>
                                    </p:anim>
                                    <p:anim calcmode="lin" valueType="num">
                                      <p:cBhvr additive="base">
                                        <p:cTn id="9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15" grpId="0"/>
      <p:bldP spid="16" grpId="0"/>
      <p:bldP spid="17" grpId="0" animBg="1"/>
      <p:bldP spid="20" grpId="0" animBg="1"/>
      <p:bldP spid="21" grpId="0" animBg="1"/>
      <p:bldP spid="22" grpId="0" animBg="1"/>
      <p:bldP spid="25" grpId="0" animBg="1"/>
      <p:bldP spid="26" grpId="0" animBg="1"/>
      <p:bldP spid="27" grpId="0"/>
      <p:bldP spid="38" grpId="0"/>
      <p:bldP spid="40" grpId="0"/>
      <p:bldP spid="42" grpId="0"/>
      <p:bldP spid="43" grpId="0"/>
      <p:bldP spid="44" grpId="0"/>
      <p:bldP spid="45" grpId="0"/>
      <p:bldP spid="46" grpId="0" animBg="1"/>
      <p:bldP spid="47" grpId="0" animBg="1"/>
      <p:bldP spid="3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The techniques we are using</a:t>
            </a:r>
          </a:p>
        </p:txBody>
      </p:sp>
      <p:sp>
        <p:nvSpPr>
          <p:cNvPr id="2" name="Content Placeholder 1"/>
          <p:cNvSpPr>
            <a:spLocks noGrp="1"/>
          </p:cNvSpPr>
          <p:nvPr>
            <p:ph type="body" idx="1"/>
          </p:nvPr>
        </p:nvSpPr>
        <p:spPr/>
        <p:txBody>
          <a:bodyPr/>
          <a:lstStyle/>
          <a:p>
            <a:r>
              <a:rPr lang="en-GB" dirty="0"/>
              <a:t>Scrum – retrospectives, planning, stand-ups</a:t>
            </a:r>
          </a:p>
          <a:p>
            <a:r>
              <a:rPr lang="en-GB" dirty="0"/>
              <a:t>Lean – Kanban</a:t>
            </a:r>
          </a:p>
          <a:p>
            <a:r>
              <a:rPr lang="en-GB" dirty="0"/>
              <a:t>Test Driven Development (TDD) – contract, system, functional, integration and unit tests</a:t>
            </a:r>
          </a:p>
          <a:p>
            <a:r>
              <a:rPr lang="en-GB" dirty="0"/>
              <a:t>Clean Code</a:t>
            </a:r>
          </a:p>
          <a:p>
            <a:r>
              <a:rPr lang="en-GB" dirty="0"/>
              <a:t>SOLID principals</a:t>
            </a:r>
          </a:p>
          <a:p>
            <a:r>
              <a:rPr lang="en-GB" dirty="0"/>
              <a:t>Domain driven design</a:t>
            </a:r>
          </a:p>
          <a:p>
            <a:r>
              <a:rPr lang="en-GB" dirty="0"/>
              <a:t>Pair programming</a:t>
            </a:r>
          </a:p>
          <a:p>
            <a:r>
              <a:rPr lang="en-GB" dirty="0">
                <a:hlinkClick r:id="rId3"/>
              </a:rPr>
              <a:t>Mob programming</a:t>
            </a:r>
            <a:endParaRPr lang="en-GB" dirty="0"/>
          </a:p>
          <a:p>
            <a:endParaRPr lang="en-GB" dirty="0"/>
          </a:p>
        </p:txBody>
      </p:sp>
      <p:pic>
        <p:nvPicPr>
          <p:cNvPr id="12290" name="Picture 2" descr="https://upload.wikimedia.org/wikipedia/commons/thumb/a/a1/Bundesarchiv_B_145_Bild-F031434-0006%2C_Aachen%2C_Technische_Hochschule%2C_Rechenzentrum.jpg/220px-Bundesarchiv_B_145_Bild-F031434-0006%2C_Aachen%2C_Technische_Hochschule%2C_Rechenzentru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1027" y="3054765"/>
            <a:ext cx="2450523" cy="2405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09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Technologies we are using</a:t>
            </a:r>
          </a:p>
        </p:txBody>
      </p:sp>
      <p:sp>
        <p:nvSpPr>
          <p:cNvPr id="2" name="Content Placeholder 1"/>
          <p:cNvSpPr>
            <a:spLocks noGrp="1"/>
          </p:cNvSpPr>
          <p:nvPr>
            <p:ph type="body" idx="1"/>
          </p:nvPr>
        </p:nvSpPr>
        <p:spPr/>
        <p:txBody>
          <a:bodyPr>
            <a:normAutofit fontScale="70000" lnSpcReduction="20000"/>
          </a:bodyPr>
          <a:lstStyle/>
          <a:p>
            <a:r>
              <a:rPr lang="en-GB" dirty="0"/>
              <a:t>Amazon Web Services (AWS)</a:t>
            </a:r>
          </a:p>
          <a:p>
            <a:pPr lvl="1"/>
            <a:r>
              <a:rPr lang="en-GB" dirty="0" err="1"/>
              <a:t>ElasticCloud</a:t>
            </a:r>
            <a:r>
              <a:rPr lang="en-GB" dirty="0"/>
              <a:t> 2 (EC2)</a:t>
            </a:r>
          </a:p>
          <a:p>
            <a:pPr lvl="1"/>
            <a:r>
              <a:rPr lang="en-GB" dirty="0"/>
              <a:t>Kinesis</a:t>
            </a:r>
          </a:p>
          <a:p>
            <a:pPr lvl="1"/>
            <a:r>
              <a:rPr lang="en-GB" dirty="0" err="1"/>
              <a:t>Realtime</a:t>
            </a:r>
            <a:r>
              <a:rPr lang="en-GB" dirty="0"/>
              <a:t> Data Services (RDS)</a:t>
            </a:r>
          </a:p>
          <a:p>
            <a:pPr lvl="1"/>
            <a:r>
              <a:rPr lang="en-GB" dirty="0"/>
              <a:t>S3</a:t>
            </a:r>
          </a:p>
          <a:p>
            <a:pPr lvl="1"/>
            <a:r>
              <a:rPr lang="en-GB" dirty="0" err="1"/>
              <a:t>ElasticSearch</a:t>
            </a:r>
            <a:endParaRPr lang="en-GB" dirty="0"/>
          </a:p>
          <a:p>
            <a:pPr lvl="1"/>
            <a:r>
              <a:rPr lang="en-GB" dirty="0"/>
              <a:t>DynamoDB</a:t>
            </a:r>
          </a:p>
          <a:p>
            <a:pPr lvl="1"/>
            <a:r>
              <a:rPr lang="en-GB" dirty="0"/>
              <a:t>Lambda</a:t>
            </a:r>
          </a:p>
          <a:p>
            <a:pPr lvl="1"/>
            <a:r>
              <a:rPr lang="en-GB" dirty="0"/>
              <a:t>CloudWatch</a:t>
            </a:r>
          </a:p>
          <a:p>
            <a:r>
              <a:rPr lang="en-GB" dirty="0"/>
              <a:t>Java 8</a:t>
            </a:r>
          </a:p>
          <a:p>
            <a:r>
              <a:rPr lang="en-GB" dirty="0" err="1"/>
              <a:t>JetBrains</a:t>
            </a:r>
            <a:r>
              <a:rPr lang="en-GB" dirty="0"/>
              <a:t> IntelliJ IDEA</a:t>
            </a:r>
          </a:p>
          <a:p>
            <a:r>
              <a:rPr lang="en-GB" dirty="0"/>
              <a:t>Docker and Amazon ECS</a:t>
            </a:r>
          </a:p>
          <a:p>
            <a:r>
              <a:rPr lang="en-GB" dirty="0"/>
              <a:t>Linux</a:t>
            </a:r>
          </a:p>
          <a:p>
            <a:r>
              <a:rPr lang="en-GB" dirty="0"/>
              <a:t>Python and Fabric for deployment</a:t>
            </a:r>
          </a:p>
          <a:p>
            <a:r>
              <a:rPr lang="en-GB" dirty="0"/>
              <a:t>Terraform for infrastructure</a:t>
            </a:r>
          </a:p>
          <a:p>
            <a:r>
              <a:rPr lang="en-GB" dirty="0" err="1"/>
              <a:t>GoCD</a:t>
            </a:r>
            <a:r>
              <a:rPr lang="en-GB" dirty="0"/>
              <a:t> for continuous deployment and continuous integration</a:t>
            </a:r>
          </a:p>
          <a:p>
            <a:endParaRPr lang="en-GB" dirty="0"/>
          </a:p>
        </p:txBody>
      </p:sp>
    </p:spTree>
    <p:extLst>
      <p:ext uri="{BB962C8B-B14F-4D97-AF65-F5344CB8AC3E}">
        <p14:creationId xmlns:p14="http://schemas.microsoft.com/office/powerpoint/2010/main" val="425608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What is Kanban?</a:t>
            </a:r>
          </a:p>
        </p:txBody>
      </p:sp>
      <p:sp>
        <p:nvSpPr>
          <p:cNvPr id="2" name="Content Placeholder 1"/>
          <p:cNvSpPr>
            <a:spLocks noGrp="1"/>
          </p:cNvSpPr>
          <p:nvPr>
            <p:ph type="body" idx="1"/>
          </p:nvPr>
        </p:nvSpPr>
        <p:spPr/>
        <p:txBody>
          <a:bodyPr/>
          <a:lstStyle/>
          <a:p>
            <a:r>
              <a:rPr lang="en-GB" dirty="0"/>
              <a:t>Scheduling system originally for Lean Manufacturing</a:t>
            </a:r>
          </a:p>
          <a:p>
            <a:r>
              <a:rPr lang="en-GB" dirty="0"/>
              <a:t>Devised originally by Taiichi Ohno at Toyota</a:t>
            </a:r>
          </a:p>
          <a:p>
            <a:r>
              <a:rPr lang="en-GB" dirty="0"/>
              <a:t>As a method to achieve JIT Manufacturing</a:t>
            </a:r>
          </a:p>
          <a:p>
            <a:r>
              <a:rPr lang="en-GB" dirty="0"/>
              <a:t>Helps establish WIP limits</a:t>
            </a:r>
          </a:p>
          <a:p>
            <a:r>
              <a:rPr lang="en-GB" dirty="0"/>
              <a:t>Helps identify waste in a process</a:t>
            </a:r>
          </a:p>
          <a:p>
            <a:r>
              <a:rPr lang="en-GB" dirty="0"/>
              <a:t>Waste being unfinished work in queues waiting to be done</a:t>
            </a:r>
          </a:p>
          <a:p>
            <a:r>
              <a:rPr lang="en-GB" dirty="0"/>
              <a:t>Kanban is therefore all about the queues</a:t>
            </a:r>
          </a:p>
          <a:p>
            <a:endParaRPr lang="en-GB" dirty="0"/>
          </a:p>
        </p:txBody>
      </p:sp>
      <p:sp>
        <p:nvSpPr>
          <p:cNvPr id="3" name="TextBox 2">
            <a:extLst>
              <a:ext uri="{FF2B5EF4-FFF2-40B4-BE49-F238E27FC236}">
                <a16:creationId xmlns:a16="http://schemas.microsoft.com/office/drawing/2014/main" id="{5EC8B302-0F44-E442-A910-77C399E145E6}"/>
              </a:ext>
            </a:extLst>
          </p:cNvPr>
          <p:cNvSpPr txBox="1"/>
          <p:nvPr/>
        </p:nvSpPr>
        <p:spPr>
          <a:xfrm>
            <a:off x="8073736" y="3534175"/>
            <a:ext cx="955963" cy="1938992"/>
          </a:xfrm>
          <a:prstGeom prst="rect">
            <a:avLst/>
          </a:prstGeom>
          <a:noFill/>
        </p:spPr>
        <p:txBody>
          <a:bodyPr wrap="square" rtlCol="0">
            <a:spAutoFit/>
          </a:bodyPr>
          <a:lstStyle/>
          <a:p>
            <a:r>
              <a:rPr lang="ja-JP" altLang="en-US" sz="6000"/>
              <a:t>看板</a:t>
            </a:r>
            <a:endParaRPr lang="en-US" sz="6000" dirty="0"/>
          </a:p>
        </p:txBody>
      </p:sp>
    </p:spTree>
    <p:extLst>
      <p:ext uri="{BB962C8B-B14F-4D97-AF65-F5344CB8AC3E}">
        <p14:creationId xmlns:p14="http://schemas.microsoft.com/office/powerpoint/2010/main" val="263260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Scrum vs Kanban</a:t>
            </a:r>
          </a:p>
        </p:txBody>
      </p:sp>
      <p:pic>
        <p:nvPicPr>
          <p:cNvPr id="10" name="Picture 9">
            <a:extLst>
              <a:ext uri="{FF2B5EF4-FFF2-40B4-BE49-F238E27FC236}">
                <a16:creationId xmlns:a16="http://schemas.microsoft.com/office/drawing/2014/main" id="{CDEA5A42-E08A-DF4C-B7A5-13D2C8D8F541}"/>
              </a:ext>
            </a:extLst>
          </p:cNvPr>
          <p:cNvPicPr>
            <a:picLocks noChangeAspect="1"/>
          </p:cNvPicPr>
          <p:nvPr/>
        </p:nvPicPr>
        <p:blipFill>
          <a:blip r:embed="rId3"/>
          <a:stretch>
            <a:fillRect/>
          </a:stretch>
        </p:blipFill>
        <p:spPr>
          <a:xfrm>
            <a:off x="2212753" y="1366378"/>
            <a:ext cx="5080000" cy="3733800"/>
          </a:xfrm>
          <a:prstGeom prst="rect">
            <a:avLst/>
          </a:prstGeom>
        </p:spPr>
      </p:pic>
    </p:spTree>
    <p:extLst>
      <p:ext uri="{BB962C8B-B14F-4D97-AF65-F5344CB8AC3E}">
        <p14:creationId xmlns:p14="http://schemas.microsoft.com/office/powerpoint/2010/main" val="27462077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8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9&quot;&gt;&lt;elem m_fUsage=&quot;1.53899999999999990000E+000&quot;&gt;&lt;m_msothmcolidx val=&quot;0&quot;/&gt;&lt;m_rgb r=&quot;FC&quot; g=&quot;83&quot; b=&quot;14&quot;/&gt;&lt;m_nBrightness val=&quot;0&quot;/&gt;&lt;/elem&gt;&lt;elem m_fUsage=&quot;1.47829690000000010000E+000&quot;&gt;&lt;m_msothmcolidx val=&quot;0&quot;/&gt;&lt;m_rgb r=&quot;9B&quot; g=&quot;BB&quot; b=&quot;59&quot;/&gt;&lt;m_nBrightness val=&quot;0&quot;/&gt;&lt;/elem&gt;&lt;elem m_fUsage=&quot;1.04990952519000010000E+000&quot;&gt;&lt;m_msothmcolidx val=&quot;0&quot;/&gt;&lt;m_rgb r=&quot;FA&quot; g=&quot;B6&quot; b=&quot;7E&quot;/&gt;&lt;m_nBrightness val=&quot;0&quot;/&gt;&lt;/elem&gt;&lt;elem m_fUsage=&quot;9.00000000000000020000E-001&quot;&gt;&lt;m_msothmcolidx val=&quot;0&quot;/&gt;&lt;m_rgb r=&quot;4F&quot; g=&quot;81&quot; b=&quot;BD&quot;/&gt;&lt;m_nBrightness val=&quot;0&quot;/&gt;&lt;/elem&gt;&lt;elem m_fUsage=&quot;6.56100000000000130000E-001&quot;&gt;&lt;m_msothmcolidx val=&quot;0&quot;/&gt;&lt;m_rgb r=&quot;80&quot; g=&quot;64&quot; b=&quot;A2&quot;/&gt;&lt;m_nBrightness val=&quot;0&quot;/&gt;&lt;/elem&gt;&lt;elem m_fUsage=&quot;5.90490000000000180000E-001&quot;&gt;&lt;m_msothmcolidx val=&quot;0&quot;/&gt;&lt;m_rgb r=&quot;B3&quot; g=&quot;A2&quot; b=&quot;C7&quot;/&gt;&lt;m_nBrightness val=&quot;0&quot;/&gt;&lt;/elem&gt;&lt;elem m_fUsage=&quot;5.36616119313900080000E-001&quot;&gt;&lt;m_msothmcolidx val=&quot;0&quot;/&gt;&lt;m_rgb r=&quot;F7&quot; g=&quot;96&quot; b=&quot;46&quot;/&gt;&lt;m_nBrightness val=&quot;0&quot;/&gt;&lt;/elem&gt;&lt;elem m_fUsage=&quot;5.31441000000000160000E-001&quot;&gt;&lt;m_msothmcolidx val=&quot;0&quot;/&gt;&lt;m_rgb r=&quot;C0&quot; g=&quot;50&quot; b=&quot;4D&quot;/&gt;&lt;m_nBrightness val=&quot;0&quot;/&gt;&lt;/elem&gt;&lt;elem m_fUsage=&quot;4.30467210000000160000E-001&quot;&gt;&lt;m_msothmcolidx val=&quot;0&quot;/&gt;&lt;m_rgb r=&quot;FD&quot; g=&quot;DD&quot; b=&quot;C4&quot;/&gt;&lt;m_nBrightness val=&quot;0&quot;/&gt;&lt;/elem&gt;&lt;/m_vecMRU&gt;&lt;/m_mruColor&gt;&lt;m_eweekdayFirstOfWeek val=&quot;2&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Custom Design">
  <a:themeElements>
    <a:clrScheme name="Elsevier">
      <a:dk1>
        <a:srgbClr val="53565A"/>
      </a:dk1>
      <a:lt1>
        <a:sysClr val="window" lastClr="FFFFFF"/>
      </a:lt1>
      <a:dk2>
        <a:srgbClr val="FF8200"/>
      </a:dk2>
      <a:lt2>
        <a:srgbClr val="FFFFFF"/>
      </a:lt2>
      <a:accent1>
        <a:srgbClr val="007398"/>
      </a:accent1>
      <a:accent2>
        <a:srgbClr val="53565A"/>
      </a:accent2>
      <a:accent3>
        <a:srgbClr val="53565A"/>
      </a:accent3>
      <a:accent4>
        <a:srgbClr val="53565A"/>
      </a:accent4>
      <a:accent5>
        <a:srgbClr val="53565A"/>
      </a:accent5>
      <a:accent6>
        <a:srgbClr val="53565A"/>
      </a:accent6>
      <a:hlink>
        <a:srgbClr val="007398"/>
      </a:hlink>
      <a:folHlink>
        <a:srgbClr val="FF82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SRN Presentation AMS Sept 15" id="{69D3A4C8-971C-BE4B-BF32-30E0363F5602}" vid="{C129EF86-EFEA-E440-9BCF-04E435DD544F}"/>
    </a:ext>
  </a:extLst>
</a:theme>
</file>

<file path=ppt/theme/theme2.xml><?xml version="1.0" encoding="utf-8"?>
<a:theme xmlns:a="http://schemas.openxmlformats.org/drawingml/2006/main" name="Custom Design">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SRN Presentation AMS Sept 15" id="{69D3A4C8-971C-BE4B-BF32-30E0363F5602}" vid="{4085A760-AFBD-434A-8B6E-A5B4E0D304A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SSRN Current</Template>
  <TotalTime>0</TotalTime>
  <Words>898</Words>
  <Application>Microsoft Macintosh PowerPoint</Application>
  <PresentationFormat>On-screen Show (16:10)</PresentationFormat>
  <Paragraphs>169</Paragraphs>
  <Slides>16</Slides>
  <Notes>13</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16</vt:i4>
      </vt:variant>
    </vt:vector>
  </HeadingPairs>
  <TitlesOfParts>
    <vt:vector size="25" baseType="lpstr">
      <vt:lpstr>ＭＳ Ｐゴシック</vt:lpstr>
      <vt:lpstr>Arial</vt:lpstr>
      <vt:lpstr>Calibri</vt:lpstr>
      <vt:lpstr>Lucida Grande</vt:lpstr>
      <vt:lpstr>Mangal</vt:lpstr>
      <vt:lpstr>Wingdings</vt:lpstr>
      <vt:lpstr>1_Custom Design</vt:lpstr>
      <vt:lpstr>Custom Design</vt:lpstr>
      <vt:lpstr>think-cell Slide</vt:lpstr>
      <vt:lpstr>PowerPoint Presentation</vt:lpstr>
      <vt:lpstr>Who am I?</vt:lpstr>
      <vt:lpstr>What is SSRN?</vt:lpstr>
      <vt:lpstr>High level deliverables</vt:lpstr>
      <vt:lpstr>How we’re doing it</vt:lpstr>
      <vt:lpstr>The techniques we are using</vt:lpstr>
      <vt:lpstr>Technologies we are using</vt:lpstr>
      <vt:lpstr>What is Kanban?</vt:lpstr>
      <vt:lpstr>Scrum vs Kanban</vt:lpstr>
      <vt:lpstr>Scrum vs Kanban: Kanban boards</vt:lpstr>
      <vt:lpstr>ScrumBan</vt:lpstr>
      <vt:lpstr>Stand-up: Tips</vt:lpstr>
      <vt:lpstr>Retrospective: Tips</vt:lpstr>
      <vt:lpstr>Kanban board: Tips</vt:lpstr>
      <vt:lpstr>Development team XP: Tips</vt:lpstr>
      <vt:lpstr>Thanks</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cp:lastPrinted>2016-09-14T11:33:14Z</cp:lastPrinted>
  <dcterms:created xsi:type="dcterms:W3CDTF">2016-09-21T09:14:45Z</dcterms:created>
  <dcterms:modified xsi:type="dcterms:W3CDTF">2018-05-25T12:15:49Z</dcterms:modified>
</cp:coreProperties>
</file>